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2_A0B2378B.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76" r:id="rId4"/>
    <p:sldId id="257" r:id="rId5"/>
    <p:sldId id="278" r:id="rId6"/>
    <p:sldId id="280" r:id="rId7"/>
    <p:sldId id="279" r:id="rId8"/>
    <p:sldId id="282" r:id="rId9"/>
    <p:sldId id="259" r:id="rId10"/>
    <p:sldId id="260" r:id="rId11"/>
    <p:sldId id="284" r:id="rId12"/>
    <p:sldId id="261" r:id="rId13"/>
    <p:sldId id="262" r:id="rId14"/>
    <p:sldId id="263" r:id="rId15"/>
    <p:sldId id="264" r:id="rId16"/>
    <p:sldId id="265" r:id="rId17"/>
    <p:sldId id="266" r:id="rId18"/>
    <p:sldId id="267" r:id="rId19"/>
    <p:sldId id="270" r:id="rId20"/>
    <p:sldId id="268" r:id="rId21"/>
    <p:sldId id="272" r:id="rId22"/>
    <p:sldId id="273" r:id="rId23"/>
    <p:sldId id="274" r:id="rId24"/>
    <p:sldId id="269" r:id="rId25"/>
    <p:sldId id="275"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B85321-C31C-0BA4-1F18-43BCA0AD8D16}" name="Saeed Salehi" initials="SS" userId="S::saeed.salehi@iodigital.com::3660af8c-b7ee-4187-9ccf-459fcf1bc0b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85AE2"/>
    <a:srgbClr val="271C7D"/>
    <a:srgbClr val="C8C8C8"/>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54133" autoAdjust="0"/>
  </p:normalViewPr>
  <p:slideViewPr>
    <p:cSldViewPr snapToGrid="0">
      <p:cViewPr>
        <p:scale>
          <a:sx n="65" d="100"/>
          <a:sy n="65" d="100"/>
        </p:scale>
        <p:origin x="2849" y="41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omments/modernComment_102_A0B2378B.xml><?xml version="1.0" encoding="utf-8"?>
<p188:cmLst xmlns:a="http://schemas.openxmlformats.org/drawingml/2006/main" xmlns:r="http://schemas.openxmlformats.org/officeDocument/2006/relationships" xmlns:p188="http://schemas.microsoft.com/office/powerpoint/2018/8/main">
  <p188:cm id="{CDE8AB16-9BD7-4BD6-BBA8-CF9DA9180143}" authorId="{6EB85321-C31C-0BA4-1F18-43BCA0AD8D16}" created="2023-03-29T14:07:34.895">
    <pc:sldMkLst xmlns:pc="http://schemas.microsoft.com/office/powerpoint/2013/main/command">
      <pc:docMk/>
      <pc:sldMk cId="2696034187" sldId="258"/>
    </pc:sldMkLst>
    <p188:txBody>
      <a:bodyPr/>
      <a:lstStyle/>
      <a:p>
        <a:r>
          <a:rPr lang="en-US"/>
          <a:t>Talk
</a:t>
        </a:r>
      </a:p>
    </p188:txBody>
  </p188:cm>
</p188: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28F84D-89F2-49F8-96A5-0ED3795BBF63}" type="doc">
      <dgm:prSet loTypeId="urn:microsoft.com/office/officeart/2005/8/layout/venn2" loCatId="relationship" qsTypeId="urn:microsoft.com/office/officeart/2005/8/quickstyle/simple1" qsCatId="simple" csTypeId="urn:microsoft.com/office/officeart/2005/8/colors/colorful5" csCatId="colorful" phldr="1"/>
      <dgm:spPr/>
      <dgm:t>
        <a:bodyPr/>
        <a:lstStyle/>
        <a:p>
          <a:endParaRPr lang="en-US"/>
        </a:p>
      </dgm:t>
    </dgm:pt>
    <dgm:pt modelId="{1D284E36-504B-4CF8-9BB3-B772E19210FB}">
      <dgm:prSet phldrT="[Text]"/>
      <dgm:spPr/>
      <dgm:t>
        <a:bodyPr/>
        <a:lstStyle/>
        <a:p>
          <a:r>
            <a:rPr lang="en-US" dirty="0"/>
            <a:t>AI</a:t>
          </a:r>
        </a:p>
      </dgm:t>
    </dgm:pt>
    <dgm:pt modelId="{EEAFA59E-438E-455C-9E86-73A3C49371BF}" type="parTrans" cxnId="{EDC6C0E8-5BEA-4850-A10E-8600D1DB6A5C}">
      <dgm:prSet/>
      <dgm:spPr/>
      <dgm:t>
        <a:bodyPr/>
        <a:lstStyle/>
        <a:p>
          <a:endParaRPr lang="en-US"/>
        </a:p>
      </dgm:t>
    </dgm:pt>
    <dgm:pt modelId="{1B0B7657-8B51-4845-A32F-5A31FB04E5DE}" type="sibTrans" cxnId="{EDC6C0E8-5BEA-4850-A10E-8600D1DB6A5C}">
      <dgm:prSet/>
      <dgm:spPr/>
      <dgm:t>
        <a:bodyPr/>
        <a:lstStyle/>
        <a:p>
          <a:endParaRPr lang="en-US"/>
        </a:p>
      </dgm:t>
    </dgm:pt>
    <dgm:pt modelId="{91378F86-0AE7-4DE6-BC18-4FE8A3088580}">
      <dgm:prSet phldrT="[Text]"/>
      <dgm:spPr/>
      <dgm:t>
        <a:bodyPr/>
        <a:lstStyle/>
        <a:p>
          <a:r>
            <a:rPr lang="en-US" dirty="0"/>
            <a:t>Machine Learning</a:t>
          </a:r>
        </a:p>
      </dgm:t>
    </dgm:pt>
    <dgm:pt modelId="{82DFAF08-9627-48FA-AD78-5BC96482D632}" type="parTrans" cxnId="{5EC64AAF-2928-4E1F-87CE-26B2B31260AF}">
      <dgm:prSet/>
      <dgm:spPr/>
      <dgm:t>
        <a:bodyPr/>
        <a:lstStyle/>
        <a:p>
          <a:endParaRPr lang="en-US"/>
        </a:p>
      </dgm:t>
    </dgm:pt>
    <dgm:pt modelId="{BB342644-AAD7-449E-97B0-E618B5E109F5}" type="sibTrans" cxnId="{5EC64AAF-2928-4E1F-87CE-26B2B31260AF}">
      <dgm:prSet/>
      <dgm:spPr/>
      <dgm:t>
        <a:bodyPr/>
        <a:lstStyle/>
        <a:p>
          <a:endParaRPr lang="en-US"/>
        </a:p>
      </dgm:t>
    </dgm:pt>
    <dgm:pt modelId="{4CB55921-5B44-44EE-9211-4AC2E019B138}">
      <dgm:prSet phldrT="[Text]"/>
      <dgm:spPr/>
      <dgm:t>
        <a:bodyPr/>
        <a:lstStyle/>
        <a:p>
          <a:r>
            <a:rPr lang="en-US" dirty="0"/>
            <a:t>Deep learning</a:t>
          </a:r>
        </a:p>
      </dgm:t>
    </dgm:pt>
    <dgm:pt modelId="{0BF03D00-41F2-4A2F-818A-C3E8F0E20217}" type="parTrans" cxnId="{8E5F49C3-0169-4AAA-9705-57A0154F6061}">
      <dgm:prSet/>
      <dgm:spPr/>
      <dgm:t>
        <a:bodyPr/>
        <a:lstStyle/>
        <a:p>
          <a:endParaRPr lang="en-US"/>
        </a:p>
      </dgm:t>
    </dgm:pt>
    <dgm:pt modelId="{077E1C78-8215-443E-B360-7171DA3AF769}" type="sibTrans" cxnId="{8E5F49C3-0169-4AAA-9705-57A0154F6061}">
      <dgm:prSet/>
      <dgm:spPr/>
      <dgm:t>
        <a:bodyPr/>
        <a:lstStyle/>
        <a:p>
          <a:endParaRPr lang="en-US"/>
        </a:p>
      </dgm:t>
    </dgm:pt>
    <dgm:pt modelId="{73392EBF-2BBA-4B56-99F8-62A47C9E66E1}" type="pres">
      <dgm:prSet presAssocID="{5028F84D-89F2-49F8-96A5-0ED3795BBF63}" presName="Name0" presStyleCnt="0">
        <dgm:presLayoutVars>
          <dgm:chMax val="7"/>
          <dgm:resizeHandles val="exact"/>
        </dgm:presLayoutVars>
      </dgm:prSet>
      <dgm:spPr/>
    </dgm:pt>
    <dgm:pt modelId="{40C88A75-66D9-4B78-A031-F23EF39E642F}" type="pres">
      <dgm:prSet presAssocID="{5028F84D-89F2-49F8-96A5-0ED3795BBF63}" presName="comp1" presStyleCnt="0"/>
      <dgm:spPr/>
    </dgm:pt>
    <dgm:pt modelId="{C7B2770C-44EA-4FF2-BAED-1000674D2F4C}" type="pres">
      <dgm:prSet presAssocID="{5028F84D-89F2-49F8-96A5-0ED3795BBF63}" presName="circle1" presStyleLbl="node1" presStyleIdx="0" presStyleCnt="3"/>
      <dgm:spPr/>
    </dgm:pt>
    <dgm:pt modelId="{67625F95-8AD4-4D23-A11A-0C54D1087DF8}" type="pres">
      <dgm:prSet presAssocID="{5028F84D-89F2-49F8-96A5-0ED3795BBF63}" presName="c1text" presStyleLbl="node1" presStyleIdx="0" presStyleCnt="3">
        <dgm:presLayoutVars>
          <dgm:bulletEnabled val="1"/>
        </dgm:presLayoutVars>
      </dgm:prSet>
      <dgm:spPr/>
    </dgm:pt>
    <dgm:pt modelId="{AF7B96CA-A1A4-4A75-89C6-5DB297674A9A}" type="pres">
      <dgm:prSet presAssocID="{5028F84D-89F2-49F8-96A5-0ED3795BBF63}" presName="comp2" presStyleCnt="0"/>
      <dgm:spPr/>
    </dgm:pt>
    <dgm:pt modelId="{3F44BAEA-D636-4A33-BCCB-024105CD238D}" type="pres">
      <dgm:prSet presAssocID="{5028F84D-89F2-49F8-96A5-0ED3795BBF63}" presName="circle2" presStyleLbl="node1" presStyleIdx="1" presStyleCnt="3"/>
      <dgm:spPr/>
    </dgm:pt>
    <dgm:pt modelId="{FB50AF51-BEA9-4A06-826D-4CC200C20BC9}" type="pres">
      <dgm:prSet presAssocID="{5028F84D-89F2-49F8-96A5-0ED3795BBF63}" presName="c2text" presStyleLbl="node1" presStyleIdx="1" presStyleCnt="3">
        <dgm:presLayoutVars>
          <dgm:bulletEnabled val="1"/>
        </dgm:presLayoutVars>
      </dgm:prSet>
      <dgm:spPr/>
    </dgm:pt>
    <dgm:pt modelId="{3F286C98-96FD-4E15-B522-F8A5BBA1033F}" type="pres">
      <dgm:prSet presAssocID="{5028F84D-89F2-49F8-96A5-0ED3795BBF63}" presName="comp3" presStyleCnt="0"/>
      <dgm:spPr/>
    </dgm:pt>
    <dgm:pt modelId="{5DBAB761-6334-4707-8046-67313FB8B9EB}" type="pres">
      <dgm:prSet presAssocID="{5028F84D-89F2-49F8-96A5-0ED3795BBF63}" presName="circle3" presStyleLbl="node1" presStyleIdx="2" presStyleCnt="3"/>
      <dgm:spPr/>
    </dgm:pt>
    <dgm:pt modelId="{742444D6-4069-4BDD-B4D2-0A53DBE84A5F}" type="pres">
      <dgm:prSet presAssocID="{5028F84D-89F2-49F8-96A5-0ED3795BBF63}" presName="c3text" presStyleLbl="node1" presStyleIdx="2" presStyleCnt="3">
        <dgm:presLayoutVars>
          <dgm:bulletEnabled val="1"/>
        </dgm:presLayoutVars>
      </dgm:prSet>
      <dgm:spPr/>
    </dgm:pt>
  </dgm:ptLst>
  <dgm:cxnLst>
    <dgm:cxn modelId="{0BAD500B-CB7E-4C58-855C-7DF744AD1ABA}" type="presOf" srcId="{91378F86-0AE7-4DE6-BC18-4FE8A3088580}" destId="{3F44BAEA-D636-4A33-BCCB-024105CD238D}" srcOrd="0" destOrd="0" presId="urn:microsoft.com/office/officeart/2005/8/layout/venn2"/>
    <dgm:cxn modelId="{51502E0C-2979-41F7-B2A7-1894BF320837}" type="presOf" srcId="{4CB55921-5B44-44EE-9211-4AC2E019B138}" destId="{5DBAB761-6334-4707-8046-67313FB8B9EB}" srcOrd="0" destOrd="0" presId="urn:microsoft.com/office/officeart/2005/8/layout/venn2"/>
    <dgm:cxn modelId="{66302C0E-88F0-462D-886D-5C0B330D5163}" type="presOf" srcId="{4CB55921-5B44-44EE-9211-4AC2E019B138}" destId="{742444D6-4069-4BDD-B4D2-0A53DBE84A5F}" srcOrd="1" destOrd="0" presId="urn:microsoft.com/office/officeart/2005/8/layout/venn2"/>
    <dgm:cxn modelId="{970DC820-02B7-4707-8034-A5707D5C5969}" type="presOf" srcId="{91378F86-0AE7-4DE6-BC18-4FE8A3088580}" destId="{FB50AF51-BEA9-4A06-826D-4CC200C20BC9}" srcOrd="1" destOrd="0" presId="urn:microsoft.com/office/officeart/2005/8/layout/venn2"/>
    <dgm:cxn modelId="{53D64744-20E0-4D5A-93D5-B99C6264E378}" type="presOf" srcId="{1D284E36-504B-4CF8-9BB3-B772E19210FB}" destId="{C7B2770C-44EA-4FF2-BAED-1000674D2F4C}" srcOrd="0" destOrd="0" presId="urn:microsoft.com/office/officeart/2005/8/layout/venn2"/>
    <dgm:cxn modelId="{5EC64AAF-2928-4E1F-87CE-26B2B31260AF}" srcId="{5028F84D-89F2-49F8-96A5-0ED3795BBF63}" destId="{91378F86-0AE7-4DE6-BC18-4FE8A3088580}" srcOrd="1" destOrd="0" parTransId="{82DFAF08-9627-48FA-AD78-5BC96482D632}" sibTransId="{BB342644-AAD7-449E-97B0-E618B5E109F5}"/>
    <dgm:cxn modelId="{DAF0FBB2-1A84-4682-A0D3-A9E7EB8D3E8E}" type="presOf" srcId="{1D284E36-504B-4CF8-9BB3-B772E19210FB}" destId="{67625F95-8AD4-4D23-A11A-0C54D1087DF8}" srcOrd="1" destOrd="0" presId="urn:microsoft.com/office/officeart/2005/8/layout/venn2"/>
    <dgm:cxn modelId="{8E5F49C3-0169-4AAA-9705-57A0154F6061}" srcId="{5028F84D-89F2-49F8-96A5-0ED3795BBF63}" destId="{4CB55921-5B44-44EE-9211-4AC2E019B138}" srcOrd="2" destOrd="0" parTransId="{0BF03D00-41F2-4A2F-818A-C3E8F0E20217}" sibTransId="{077E1C78-8215-443E-B360-7171DA3AF769}"/>
    <dgm:cxn modelId="{06DD4ECF-848D-4A69-A68C-1000342E2F24}" type="presOf" srcId="{5028F84D-89F2-49F8-96A5-0ED3795BBF63}" destId="{73392EBF-2BBA-4B56-99F8-62A47C9E66E1}" srcOrd="0" destOrd="0" presId="urn:microsoft.com/office/officeart/2005/8/layout/venn2"/>
    <dgm:cxn modelId="{EDC6C0E8-5BEA-4850-A10E-8600D1DB6A5C}" srcId="{5028F84D-89F2-49F8-96A5-0ED3795BBF63}" destId="{1D284E36-504B-4CF8-9BB3-B772E19210FB}" srcOrd="0" destOrd="0" parTransId="{EEAFA59E-438E-455C-9E86-73A3C49371BF}" sibTransId="{1B0B7657-8B51-4845-A32F-5A31FB04E5DE}"/>
    <dgm:cxn modelId="{11CDFDAD-2FFA-47EF-A38D-D120AC697B06}" type="presParOf" srcId="{73392EBF-2BBA-4B56-99F8-62A47C9E66E1}" destId="{40C88A75-66D9-4B78-A031-F23EF39E642F}" srcOrd="0" destOrd="0" presId="urn:microsoft.com/office/officeart/2005/8/layout/venn2"/>
    <dgm:cxn modelId="{B3E39340-2290-4BF0-9D1B-9174F1ACEAF3}" type="presParOf" srcId="{40C88A75-66D9-4B78-A031-F23EF39E642F}" destId="{C7B2770C-44EA-4FF2-BAED-1000674D2F4C}" srcOrd="0" destOrd="0" presId="urn:microsoft.com/office/officeart/2005/8/layout/venn2"/>
    <dgm:cxn modelId="{5A6E1691-4F00-48A1-9B16-C84EEB5B0AF1}" type="presParOf" srcId="{40C88A75-66D9-4B78-A031-F23EF39E642F}" destId="{67625F95-8AD4-4D23-A11A-0C54D1087DF8}" srcOrd="1" destOrd="0" presId="urn:microsoft.com/office/officeart/2005/8/layout/venn2"/>
    <dgm:cxn modelId="{1BB9CC80-6B0B-46B1-98D8-27E61D449D18}" type="presParOf" srcId="{73392EBF-2BBA-4B56-99F8-62A47C9E66E1}" destId="{AF7B96CA-A1A4-4A75-89C6-5DB297674A9A}" srcOrd="1" destOrd="0" presId="urn:microsoft.com/office/officeart/2005/8/layout/venn2"/>
    <dgm:cxn modelId="{083E2CAA-7F92-47AC-BDC4-914ACCF46E0E}" type="presParOf" srcId="{AF7B96CA-A1A4-4A75-89C6-5DB297674A9A}" destId="{3F44BAEA-D636-4A33-BCCB-024105CD238D}" srcOrd="0" destOrd="0" presId="urn:microsoft.com/office/officeart/2005/8/layout/venn2"/>
    <dgm:cxn modelId="{E5287D31-53CD-41B5-AF48-41204F4899CD}" type="presParOf" srcId="{AF7B96CA-A1A4-4A75-89C6-5DB297674A9A}" destId="{FB50AF51-BEA9-4A06-826D-4CC200C20BC9}" srcOrd="1" destOrd="0" presId="urn:microsoft.com/office/officeart/2005/8/layout/venn2"/>
    <dgm:cxn modelId="{4791FE99-97D9-4A5D-8A7E-89679BBF3466}" type="presParOf" srcId="{73392EBF-2BBA-4B56-99F8-62A47C9E66E1}" destId="{3F286C98-96FD-4E15-B522-F8A5BBA1033F}" srcOrd="2" destOrd="0" presId="urn:microsoft.com/office/officeart/2005/8/layout/venn2"/>
    <dgm:cxn modelId="{BCD3074C-D5F6-48DE-BCBD-026B47389F06}" type="presParOf" srcId="{3F286C98-96FD-4E15-B522-F8A5BBA1033F}" destId="{5DBAB761-6334-4707-8046-67313FB8B9EB}" srcOrd="0" destOrd="0" presId="urn:microsoft.com/office/officeart/2005/8/layout/venn2"/>
    <dgm:cxn modelId="{56BF8B36-A7B8-4F9D-A87F-846357E95924}" type="presParOf" srcId="{3F286C98-96FD-4E15-B522-F8A5BBA1033F}" destId="{742444D6-4069-4BDD-B4D2-0A53DBE84A5F}"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08F990-0CC9-43F1-9FC1-36B774489BBC}" type="doc">
      <dgm:prSet loTypeId="urn:microsoft.com/office/officeart/2005/8/layout/equation2" loCatId="process" qsTypeId="urn:microsoft.com/office/officeart/2005/8/quickstyle/simple1" qsCatId="simple" csTypeId="urn:microsoft.com/office/officeart/2005/8/colors/colorful4" csCatId="colorful" phldr="1"/>
      <dgm:spPr/>
      <dgm:t>
        <a:bodyPr/>
        <a:lstStyle/>
        <a:p>
          <a:endParaRPr lang="en-US"/>
        </a:p>
      </dgm:t>
    </dgm:pt>
    <dgm:pt modelId="{C3D644B2-A438-4343-B201-1601CD1B6D51}">
      <dgm:prSet phldrT="[Text]"/>
      <dgm:spPr/>
      <dgm:t>
        <a:bodyPr/>
        <a:lstStyle/>
        <a:p>
          <a:r>
            <a:rPr lang="en-US" dirty="0"/>
            <a:t>Data</a:t>
          </a:r>
        </a:p>
      </dgm:t>
    </dgm:pt>
    <dgm:pt modelId="{E7E679F1-4E03-4C28-B973-B05C8040D8F3}" type="parTrans" cxnId="{041136B1-D235-4F6A-94DF-969D0AD3DD6C}">
      <dgm:prSet/>
      <dgm:spPr/>
      <dgm:t>
        <a:bodyPr/>
        <a:lstStyle/>
        <a:p>
          <a:endParaRPr lang="en-US"/>
        </a:p>
      </dgm:t>
    </dgm:pt>
    <dgm:pt modelId="{17598437-F019-44FC-AE77-7642269E9CAF}" type="sibTrans" cxnId="{041136B1-D235-4F6A-94DF-969D0AD3DD6C}">
      <dgm:prSet/>
      <dgm:spPr/>
      <dgm:t>
        <a:bodyPr/>
        <a:lstStyle/>
        <a:p>
          <a:endParaRPr lang="en-US"/>
        </a:p>
      </dgm:t>
    </dgm:pt>
    <dgm:pt modelId="{E6690F73-B3C0-45BB-9C6E-36A0207F2A1A}">
      <dgm:prSet phldrT="[Text]"/>
      <dgm:spPr/>
      <dgm:t>
        <a:bodyPr/>
        <a:lstStyle/>
        <a:p>
          <a:r>
            <a:rPr lang="en-US" dirty="0"/>
            <a:t>Answers</a:t>
          </a:r>
        </a:p>
      </dgm:t>
    </dgm:pt>
    <dgm:pt modelId="{CB666AB2-8B2F-45D9-8F2D-A9BEBA484E15}" type="parTrans" cxnId="{99744BDE-CD3A-493E-9FF4-1CEC37420675}">
      <dgm:prSet/>
      <dgm:spPr/>
      <dgm:t>
        <a:bodyPr/>
        <a:lstStyle/>
        <a:p>
          <a:endParaRPr lang="en-US"/>
        </a:p>
      </dgm:t>
    </dgm:pt>
    <dgm:pt modelId="{45F58438-EBEE-4756-B9AA-388EB8139BBE}" type="sibTrans" cxnId="{99744BDE-CD3A-493E-9FF4-1CEC37420675}">
      <dgm:prSet/>
      <dgm:spPr/>
      <dgm:t>
        <a:bodyPr/>
        <a:lstStyle/>
        <a:p>
          <a:endParaRPr lang="en-US"/>
        </a:p>
      </dgm:t>
    </dgm:pt>
    <dgm:pt modelId="{8DEC5DE2-5DEB-498E-A5E5-5DB695FA0279}">
      <dgm:prSet phldrT="[Text]"/>
      <dgm:spPr/>
      <dgm:t>
        <a:bodyPr/>
        <a:lstStyle/>
        <a:p>
          <a:r>
            <a:rPr lang="en-US" dirty="0"/>
            <a:t>Rules</a:t>
          </a:r>
        </a:p>
      </dgm:t>
    </dgm:pt>
    <dgm:pt modelId="{D27E38B5-9925-448B-A765-42EFE38E9BAE}" type="parTrans" cxnId="{C335207B-22DB-49D4-BBB8-B5BCE9D80AE2}">
      <dgm:prSet/>
      <dgm:spPr/>
      <dgm:t>
        <a:bodyPr/>
        <a:lstStyle/>
        <a:p>
          <a:endParaRPr lang="en-US"/>
        </a:p>
      </dgm:t>
    </dgm:pt>
    <dgm:pt modelId="{29E290C3-F7C2-4B9A-A75F-B579D835E2D3}" type="sibTrans" cxnId="{C335207B-22DB-49D4-BBB8-B5BCE9D80AE2}">
      <dgm:prSet/>
      <dgm:spPr/>
      <dgm:t>
        <a:bodyPr/>
        <a:lstStyle/>
        <a:p>
          <a:endParaRPr lang="en-US"/>
        </a:p>
      </dgm:t>
    </dgm:pt>
    <dgm:pt modelId="{5F281EA6-70BD-49D8-B5AB-5A8C476CBA7A}" type="pres">
      <dgm:prSet presAssocID="{B508F990-0CC9-43F1-9FC1-36B774489BBC}" presName="Name0" presStyleCnt="0">
        <dgm:presLayoutVars>
          <dgm:dir/>
          <dgm:resizeHandles val="exact"/>
        </dgm:presLayoutVars>
      </dgm:prSet>
      <dgm:spPr/>
    </dgm:pt>
    <dgm:pt modelId="{74898836-1F85-4C69-A843-DB1EDBF0C627}" type="pres">
      <dgm:prSet presAssocID="{B508F990-0CC9-43F1-9FC1-36B774489BBC}" presName="vNodes" presStyleCnt="0"/>
      <dgm:spPr/>
    </dgm:pt>
    <dgm:pt modelId="{35B5277D-403A-4B10-9E97-F9B730368C78}" type="pres">
      <dgm:prSet presAssocID="{C3D644B2-A438-4343-B201-1601CD1B6D51}" presName="node" presStyleLbl="node1" presStyleIdx="0" presStyleCnt="3">
        <dgm:presLayoutVars>
          <dgm:bulletEnabled val="1"/>
        </dgm:presLayoutVars>
      </dgm:prSet>
      <dgm:spPr/>
    </dgm:pt>
    <dgm:pt modelId="{10F069F9-664E-4E83-921A-3439412210AD}" type="pres">
      <dgm:prSet presAssocID="{17598437-F019-44FC-AE77-7642269E9CAF}" presName="spacerT" presStyleCnt="0"/>
      <dgm:spPr/>
    </dgm:pt>
    <dgm:pt modelId="{B0D20E04-1C3A-4EDA-8C1E-61ED3B12CA39}" type="pres">
      <dgm:prSet presAssocID="{17598437-F019-44FC-AE77-7642269E9CAF}" presName="sibTrans" presStyleLbl="sibTrans2D1" presStyleIdx="0" presStyleCnt="2"/>
      <dgm:spPr/>
    </dgm:pt>
    <dgm:pt modelId="{1B45E40E-AC32-45A0-A8F8-ABEEC9802BE6}" type="pres">
      <dgm:prSet presAssocID="{17598437-F019-44FC-AE77-7642269E9CAF}" presName="spacerB" presStyleCnt="0"/>
      <dgm:spPr/>
    </dgm:pt>
    <dgm:pt modelId="{878A8EFF-3333-4AF8-A7BF-067C566CCF14}" type="pres">
      <dgm:prSet presAssocID="{E6690F73-B3C0-45BB-9C6E-36A0207F2A1A}" presName="node" presStyleLbl="node1" presStyleIdx="1" presStyleCnt="3">
        <dgm:presLayoutVars>
          <dgm:bulletEnabled val="1"/>
        </dgm:presLayoutVars>
      </dgm:prSet>
      <dgm:spPr/>
    </dgm:pt>
    <dgm:pt modelId="{19E71299-6620-41D0-AC31-98B170F1D8EA}" type="pres">
      <dgm:prSet presAssocID="{B508F990-0CC9-43F1-9FC1-36B774489BBC}" presName="sibTransLast" presStyleLbl="sibTrans2D1" presStyleIdx="1" presStyleCnt="2"/>
      <dgm:spPr/>
    </dgm:pt>
    <dgm:pt modelId="{D88777A1-678C-4D9F-8ABC-66AB5A85767C}" type="pres">
      <dgm:prSet presAssocID="{B508F990-0CC9-43F1-9FC1-36B774489BBC}" presName="connectorText" presStyleLbl="sibTrans2D1" presStyleIdx="1" presStyleCnt="2"/>
      <dgm:spPr/>
    </dgm:pt>
    <dgm:pt modelId="{45529318-6FC4-43D8-833B-8F7790A71EF1}" type="pres">
      <dgm:prSet presAssocID="{B508F990-0CC9-43F1-9FC1-36B774489BBC}" presName="lastNode" presStyleLbl="node1" presStyleIdx="2" presStyleCnt="3">
        <dgm:presLayoutVars>
          <dgm:bulletEnabled val="1"/>
        </dgm:presLayoutVars>
      </dgm:prSet>
      <dgm:spPr/>
    </dgm:pt>
  </dgm:ptLst>
  <dgm:cxnLst>
    <dgm:cxn modelId="{2B14B51A-3926-4D16-8C12-5BC79BB402B4}" type="presOf" srcId="{C3D644B2-A438-4343-B201-1601CD1B6D51}" destId="{35B5277D-403A-4B10-9E97-F9B730368C78}" srcOrd="0" destOrd="0" presId="urn:microsoft.com/office/officeart/2005/8/layout/equation2"/>
    <dgm:cxn modelId="{0E53F02E-1944-4BC0-AA06-7A1BE43B6D2C}" type="presOf" srcId="{45F58438-EBEE-4756-B9AA-388EB8139BBE}" destId="{D88777A1-678C-4D9F-8ABC-66AB5A85767C}" srcOrd="1" destOrd="0" presId="urn:microsoft.com/office/officeart/2005/8/layout/equation2"/>
    <dgm:cxn modelId="{03D77C5A-ED75-4B5A-A627-70563862C95D}" type="presOf" srcId="{B508F990-0CC9-43F1-9FC1-36B774489BBC}" destId="{5F281EA6-70BD-49D8-B5AB-5A8C476CBA7A}" srcOrd="0" destOrd="0" presId="urn:microsoft.com/office/officeart/2005/8/layout/equation2"/>
    <dgm:cxn modelId="{C335207B-22DB-49D4-BBB8-B5BCE9D80AE2}" srcId="{B508F990-0CC9-43F1-9FC1-36B774489BBC}" destId="{8DEC5DE2-5DEB-498E-A5E5-5DB695FA0279}" srcOrd="2" destOrd="0" parTransId="{D27E38B5-9925-448B-A765-42EFE38E9BAE}" sibTransId="{29E290C3-F7C2-4B9A-A75F-B579D835E2D3}"/>
    <dgm:cxn modelId="{3C74B180-69CF-4314-A0FB-2CED307CA224}" type="presOf" srcId="{E6690F73-B3C0-45BB-9C6E-36A0207F2A1A}" destId="{878A8EFF-3333-4AF8-A7BF-067C566CCF14}" srcOrd="0" destOrd="0" presId="urn:microsoft.com/office/officeart/2005/8/layout/equation2"/>
    <dgm:cxn modelId="{30E92A96-2C9B-48FC-99A5-6140EF01A500}" type="presOf" srcId="{45F58438-EBEE-4756-B9AA-388EB8139BBE}" destId="{19E71299-6620-41D0-AC31-98B170F1D8EA}" srcOrd="0" destOrd="0" presId="urn:microsoft.com/office/officeart/2005/8/layout/equation2"/>
    <dgm:cxn modelId="{FDDB9BA8-1FAD-42C2-98D4-545F6F867D44}" type="presOf" srcId="{8DEC5DE2-5DEB-498E-A5E5-5DB695FA0279}" destId="{45529318-6FC4-43D8-833B-8F7790A71EF1}" srcOrd="0" destOrd="0" presId="urn:microsoft.com/office/officeart/2005/8/layout/equation2"/>
    <dgm:cxn modelId="{041136B1-D235-4F6A-94DF-969D0AD3DD6C}" srcId="{B508F990-0CC9-43F1-9FC1-36B774489BBC}" destId="{C3D644B2-A438-4343-B201-1601CD1B6D51}" srcOrd="0" destOrd="0" parTransId="{E7E679F1-4E03-4C28-B973-B05C8040D8F3}" sibTransId="{17598437-F019-44FC-AE77-7642269E9CAF}"/>
    <dgm:cxn modelId="{25F3E8C8-B7D2-41C4-9742-C0F847FE2252}" type="presOf" srcId="{17598437-F019-44FC-AE77-7642269E9CAF}" destId="{B0D20E04-1C3A-4EDA-8C1E-61ED3B12CA39}" srcOrd="0" destOrd="0" presId="urn:microsoft.com/office/officeart/2005/8/layout/equation2"/>
    <dgm:cxn modelId="{99744BDE-CD3A-493E-9FF4-1CEC37420675}" srcId="{B508F990-0CC9-43F1-9FC1-36B774489BBC}" destId="{E6690F73-B3C0-45BB-9C6E-36A0207F2A1A}" srcOrd="1" destOrd="0" parTransId="{CB666AB2-8B2F-45D9-8F2D-A9BEBA484E15}" sibTransId="{45F58438-EBEE-4756-B9AA-388EB8139BBE}"/>
    <dgm:cxn modelId="{9569B96A-BD80-4DDE-85C3-616291AAEFE6}" type="presParOf" srcId="{5F281EA6-70BD-49D8-B5AB-5A8C476CBA7A}" destId="{74898836-1F85-4C69-A843-DB1EDBF0C627}" srcOrd="0" destOrd="0" presId="urn:microsoft.com/office/officeart/2005/8/layout/equation2"/>
    <dgm:cxn modelId="{08B004D8-B9E4-4DAE-99DF-5508EB057DEA}" type="presParOf" srcId="{74898836-1F85-4C69-A843-DB1EDBF0C627}" destId="{35B5277D-403A-4B10-9E97-F9B730368C78}" srcOrd="0" destOrd="0" presId="urn:microsoft.com/office/officeart/2005/8/layout/equation2"/>
    <dgm:cxn modelId="{F0AF6AF2-08CE-4F1F-8867-44DF40DF56AC}" type="presParOf" srcId="{74898836-1F85-4C69-A843-DB1EDBF0C627}" destId="{10F069F9-664E-4E83-921A-3439412210AD}" srcOrd="1" destOrd="0" presId="urn:microsoft.com/office/officeart/2005/8/layout/equation2"/>
    <dgm:cxn modelId="{8CC7F843-3C71-4D92-ADE0-FD53C6EF1144}" type="presParOf" srcId="{74898836-1F85-4C69-A843-DB1EDBF0C627}" destId="{B0D20E04-1C3A-4EDA-8C1E-61ED3B12CA39}" srcOrd="2" destOrd="0" presId="urn:microsoft.com/office/officeart/2005/8/layout/equation2"/>
    <dgm:cxn modelId="{49550B28-9000-45CB-BF18-6ECF70DAE08D}" type="presParOf" srcId="{74898836-1F85-4C69-A843-DB1EDBF0C627}" destId="{1B45E40E-AC32-45A0-A8F8-ABEEC9802BE6}" srcOrd="3" destOrd="0" presId="urn:microsoft.com/office/officeart/2005/8/layout/equation2"/>
    <dgm:cxn modelId="{00E7575E-BDF6-4FF0-9D0C-9D70334530F0}" type="presParOf" srcId="{74898836-1F85-4C69-A843-DB1EDBF0C627}" destId="{878A8EFF-3333-4AF8-A7BF-067C566CCF14}" srcOrd="4" destOrd="0" presId="urn:microsoft.com/office/officeart/2005/8/layout/equation2"/>
    <dgm:cxn modelId="{327650CC-B49C-41FB-AAC3-DE4AC49FE860}" type="presParOf" srcId="{5F281EA6-70BD-49D8-B5AB-5A8C476CBA7A}" destId="{19E71299-6620-41D0-AC31-98B170F1D8EA}" srcOrd="1" destOrd="0" presId="urn:microsoft.com/office/officeart/2005/8/layout/equation2"/>
    <dgm:cxn modelId="{C114E715-6DD9-444F-9426-525B2170AFB6}" type="presParOf" srcId="{19E71299-6620-41D0-AC31-98B170F1D8EA}" destId="{D88777A1-678C-4D9F-8ABC-66AB5A85767C}" srcOrd="0" destOrd="0" presId="urn:microsoft.com/office/officeart/2005/8/layout/equation2"/>
    <dgm:cxn modelId="{1F69081E-FEDA-4B74-86EB-057DB15EECEA}" type="presParOf" srcId="{5F281EA6-70BD-49D8-B5AB-5A8C476CBA7A}" destId="{45529318-6FC4-43D8-833B-8F7790A71EF1}"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08F990-0CC9-43F1-9FC1-36B774489BBC}" type="doc">
      <dgm:prSet loTypeId="urn:microsoft.com/office/officeart/2005/8/layout/equation2" loCatId="process" qsTypeId="urn:microsoft.com/office/officeart/2005/8/quickstyle/simple1" qsCatId="simple" csTypeId="urn:microsoft.com/office/officeart/2005/8/colors/colorful4" csCatId="colorful" phldr="1"/>
      <dgm:spPr/>
      <dgm:t>
        <a:bodyPr/>
        <a:lstStyle/>
        <a:p>
          <a:endParaRPr lang="en-US"/>
        </a:p>
      </dgm:t>
    </dgm:pt>
    <dgm:pt modelId="{C3D644B2-A438-4343-B201-1601CD1B6D51}">
      <dgm:prSet phldrT="[Text]"/>
      <dgm:spPr/>
      <dgm:t>
        <a:bodyPr/>
        <a:lstStyle/>
        <a:p>
          <a:r>
            <a:rPr lang="en-US" dirty="0"/>
            <a:t>Rules</a:t>
          </a:r>
        </a:p>
      </dgm:t>
    </dgm:pt>
    <dgm:pt modelId="{E7E679F1-4E03-4C28-B973-B05C8040D8F3}" type="parTrans" cxnId="{041136B1-D235-4F6A-94DF-969D0AD3DD6C}">
      <dgm:prSet/>
      <dgm:spPr/>
      <dgm:t>
        <a:bodyPr/>
        <a:lstStyle/>
        <a:p>
          <a:endParaRPr lang="en-US"/>
        </a:p>
      </dgm:t>
    </dgm:pt>
    <dgm:pt modelId="{17598437-F019-44FC-AE77-7642269E9CAF}" type="sibTrans" cxnId="{041136B1-D235-4F6A-94DF-969D0AD3DD6C}">
      <dgm:prSet/>
      <dgm:spPr/>
      <dgm:t>
        <a:bodyPr/>
        <a:lstStyle/>
        <a:p>
          <a:endParaRPr lang="en-US"/>
        </a:p>
      </dgm:t>
    </dgm:pt>
    <dgm:pt modelId="{E6690F73-B3C0-45BB-9C6E-36A0207F2A1A}">
      <dgm:prSet phldrT="[Text]"/>
      <dgm:spPr/>
      <dgm:t>
        <a:bodyPr/>
        <a:lstStyle/>
        <a:p>
          <a:r>
            <a:rPr lang="en-US" dirty="0"/>
            <a:t>Data</a:t>
          </a:r>
        </a:p>
      </dgm:t>
    </dgm:pt>
    <dgm:pt modelId="{CB666AB2-8B2F-45D9-8F2D-A9BEBA484E15}" type="parTrans" cxnId="{99744BDE-CD3A-493E-9FF4-1CEC37420675}">
      <dgm:prSet/>
      <dgm:spPr/>
      <dgm:t>
        <a:bodyPr/>
        <a:lstStyle/>
        <a:p>
          <a:endParaRPr lang="en-US"/>
        </a:p>
      </dgm:t>
    </dgm:pt>
    <dgm:pt modelId="{45F58438-EBEE-4756-B9AA-388EB8139BBE}" type="sibTrans" cxnId="{99744BDE-CD3A-493E-9FF4-1CEC37420675}">
      <dgm:prSet/>
      <dgm:spPr/>
      <dgm:t>
        <a:bodyPr/>
        <a:lstStyle/>
        <a:p>
          <a:endParaRPr lang="en-US"/>
        </a:p>
      </dgm:t>
    </dgm:pt>
    <dgm:pt modelId="{8DEC5DE2-5DEB-498E-A5E5-5DB695FA0279}">
      <dgm:prSet phldrT="[Text]"/>
      <dgm:spPr/>
      <dgm:t>
        <a:bodyPr/>
        <a:lstStyle/>
        <a:p>
          <a:r>
            <a:rPr lang="en-US" dirty="0"/>
            <a:t>Answers</a:t>
          </a:r>
        </a:p>
      </dgm:t>
    </dgm:pt>
    <dgm:pt modelId="{D27E38B5-9925-448B-A765-42EFE38E9BAE}" type="parTrans" cxnId="{C335207B-22DB-49D4-BBB8-B5BCE9D80AE2}">
      <dgm:prSet/>
      <dgm:spPr/>
      <dgm:t>
        <a:bodyPr/>
        <a:lstStyle/>
        <a:p>
          <a:endParaRPr lang="en-US"/>
        </a:p>
      </dgm:t>
    </dgm:pt>
    <dgm:pt modelId="{29E290C3-F7C2-4B9A-A75F-B579D835E2D3}" type="sibTrans" cxnId="{C335207B-22DB-49D4-BBB8-B5BCE9D80AE2}">
      <dgm:prSet/>
      <dgm:spPr/>
      <dgm:t>
        <a:bodyPr/>
        <a:lstStyle/>
        <a:p>
          <a:endParaRPr lang="en-US"/>
        </a:p>
      </dgm:t>
    </dgm:pt>
    <dgm:pt modelId="{5F281EA6-70BD-49D8-B5AB-5A8C476CBA7A}" type="pres">
      <dgm:prSet presAssocID="{B508F990-0CC9-43F1-9FC1-36B774489BBC}" presName="Name0" presStyleCnt="0">
        <dgm:presLayoutVars>
          <dgm:dir/>
          <dgm:resizeHandles val="exact"/>
        </dgm:presLayoutVars>
      </dgm:prSet>
      <dgm:spPr/>
    </dgm:pt>
    <dgm:pt modelId="{74898836-1F85-4C69-A843-DB1EDBF0C627}" type="pres">
      <dgm:prSet presAssocID="{B508F990-0CC9-43F1-9FC1-36B774489BBC}" presName="vNodes" presStyleCnt="0"/>
      <dgm:spPr/>
    </dgm:pt>
    <dgm:pt modelId="{35B5277D-403A-4B10-9E97-F9B730368C78}" type="pres">
      <dgm:prSet presAssocID="{C3D644B2-A438-4343-B201-1601CD1B6D51}" presName="node" presStyleLbl="node1" presStyleIdx="0" presStyleCnt="3">
        <dgm:presLayoutVars>
          <dgm:bulletEnabled val="1"/>
        </dgm:presLayoutVars>
      </dgm:prSet>
      <dgm:spPr/>
    </dgm:pt>
    <dgm:pt modelId="{10F069F9-664E-4E83-921A-3439412210AD}" type="pres">
      <dgm:prSet presAssocID="{17598437-F019-44FC-AE77-7642269E9CAF}" presName="spacerT" presStyleCnt="0"/>
      <dgm:spPr/>
    </dgm:pt>
    <dgm:pt modelId="{B0D20E04-1C3A-4EDA-8C1E-61ED3B12CA39}" type="pres">
      <dgm:prSet presAssocID="{17598437-F019-44FC-AE77-7642269E9CAF}" presName="sibTrans" presStyleLbl="sibTrans2D1" presStyleIdx="0" presStyleCnt="2"/>
      <dgm:spPr/>
    </dgm:pt>
    <dgm:pt modelId="{1B45E40E-AC32-45A0-A8F8-ABEEC9802BE6}" type="pres">
      <dgm:prSet presAssocID="{17598437-F019-44FC-AE77-7642269E9CAF}" presName="spacerB" presStyleCnt="0"/>
      <dgm:spPr/>
    </dgm:pt>
    <dgm:pt modelId="{878A8EFF-3333-4AF8-A7BF-067C566CCF14}" type="pres">
      <dgm:prSet presAssocID="{E6690F73-B3C0-45BB-9C6E-36A0207F2A1A}" presName="node" presStyleLbl="node1" presStyleIdx="1" presStyleCnt="3">
        <dgm:presLayoutVars>
          <dgm:bulletEnabled val="1"/>
        </dgm:presLayoutVars>
      </dgm:prSet>
      <dgm:spPr/>
    </dgm:pt>
    <dgm:pt modelId="{19E71299-6620-41D0-AC31-98B170F1D8EA}" type="pres">
      <dgm:prSet presAssocID="{B508F990-0CC9-43F1-9FC1-36B774489BBC}" presName="sibTransLast" presStyleLbl="sibTrans2D1" presStyleIdx="1" presStyleCnt="2"/>
      <dgm:spPr/>
    </dgm:pt>
    <dgm:pt modelId="{D88777A1-678C-4D9F-8ABC-66AB5A85767C}" type="pres">
      <dgm:prSet presAssocID="{B508F990-0CC9-43F1-9FC1-36B774489BBC}" presName="connectorText" presStyleLbl="sibTrans2D1" presStyleIdx="1" presStyleCnt="2"/>
      <dgm:spPr/>
    </dgm:pt>
    <dgm:pt modelId="{45529318-6FC4-43D8-833B-8F7790A71EF1}" type="pres">
      <dgm:prSet presAssocID="{B508F990-0CC9-43F1-9FC1-36B774489BBC}" presName="lastNode" presStyleLbl="node1" presStyleIdx="2" presStyleCnt="3">
        <dgm:presLayoutVars>
          <dgm:bulletEnabled val="1"/>
        </dgm:presLayoutVars>
      </dgm:prSet>
      <dgm:spPr/>
    </dgm:pt>
  </dgm:ptLst>
  <dgm:cxnLst>
    <dgm:cxn modelId="{2B14B51A-3926-4D16-8C12-5BC79BB402B4}" type="presOf" srcId="{C3D644B2-A438-4343-B201-1601CD1B6D51}" destId="{35B5277D-403A-4B10-9E97-F9B730368C78}" srcOrd="0" destOrd="0" presId="urn:microsoft.com/office/officeart/2005/8/layout/equation2"/>
    <dgm:cxn modelId="{0E53F02E-1944-4BC0-AA06-7A1BE43B6D2C}" type="presOf" srcId="{45F58438-EBEE-4756-B9AA-388EB8139BBE}" destId="{D88777A1-678C-4D9F-8ABC-66AB5A85767C}" srcOrd="1" destOrd="0" presId="urn:microsoft.com/office/officeart/2005/8/layout/equation2"/>
    <dgm:cxn modelId="{03D77C5A-ED75-4B5A-A627-70563862C95D}" type="presOf" srcId="{B508F990-0CC9-43F1-9FC1-36B774489BBC}" destId="{5F281EA6-70BD-49D8-B5AB-5A8C476CBA7A}" srcOrd="0" destOrd="0" presId="urn:microsoft.com/office/officeart/2005/8/layout/equation2"/>
    <dgm:cxn modelId="{C335207B-22DB-49D4-BBB8-B5BCE9D80AE2}" srcId="{B508F990-0CC9-43F1-9FC1-36B774489BBC}" destId="{8DEC5DE2-5DEB-498E-A5E5-5DB695FA0279}" srcOrd="2" destOrd="0" parTransId="{D27E38B5-9925-448B-A765-42EFE38E9BAE}" sibTransId="{29E290C3-F7C2-4B9A-A75F-B579D835E2D3}"/>
    <dgm:cxn modelId="{3C74B180-69CF-4314-A0FB-2CED307CA224}" type="presOf" srcId="{E6690F73-B3C0-45BB-9C6E-36A0207F2A1A}" destId="{878A8EFF-3333-4AF8-A7BF-067C566CCF14}" srcOrd="0" destOrd="0" presId="urn:microsoft.com/office/officeart/2005/8/layout/equation2"/>
    <dgm:cxn modelId="{30E92A96-2C9B-48FC-99A5-6140EF01A500}" type="presOf" srcId="{45F58438-EBEE-4756-B9AA-388EB8139BBE}" destId="{19E71299-6620-41D0-AC31-98B170F1D8EA}" srcOrd="0" destOrd="0" presId="urn:microsoft.com/office/officeart/2005/8/layout/equation2"/>
    <dgm:cxn modelId="{FDDB9BA8-1FAD-42C2-98D4-545F6F867D44}" type="presOf" srcId="{8DEC5DE2-5DEB-498E-A5E5-5DB695FA0279}" destId="{45529318-6FC4-43D8-833B-8F7790A71EF1}" srcOrd="0" destOrd="0" presId="urn:microsoft.com/office/officeart/2005/8/layout/equation2"/>
    <dgm:cxn modelId="{041136B1-D235-4F6A-94DF-969D0AD3DD6C}" srcId="{B508F990-0CC9-43F1-9FC1-36B774489BBC}" destId="{C3D644B2-A438-4343-B201-1601CD1B6D51}" srcOrd="0" destOrd="0" parTransId="{E7E679F1-4E03-4C28-B973-B05C8040D8F3}" sibTransId="{17598437-F019-44FC-AE77-7642269E9CAF}"/>
    <dgm:cxn modelId="{25F3E8C8-B7D2-41C4-9742-C0F847FE2252}" type="presOf" srcId="{17598437-F019-44FC-AE77-7642269E9CAF}" destId="{B0D20E04-1C3A-4EDA-8C1E-61ED3B12CA39}" srcOrd="0" destOrd="0" presId="urn:microsoft.com/office/officeart/2005/8/layout/equation2"/>
    <dgm:cxn modelId="{99744BDE-CD3A-493E-9FF4-1CEC37420675}" srcId="{B508F990-0CC9-43F1-9FC1-36B774489BBC}" destId="{E6690F73-B3C0-45BB-9C6E-36A0207F2A1A}" srcOrd="1" destOrd="0" parTransId="{CB666AB2-8B2F-45D9-8F2D-A9BEBA484E15}" sibTransId="{45F58438-EBEE-4756-B9AA-388EB8139BBE}"/>
    <dgm:cxn modelId="{9569B96A-BD80-4DDE-85C3-616291AAEFE6}" type="presParOf" srcId="{5F281EA6-70BD-49D8-B5AB-5A8C476CBA7A}" destId="{74898836-1F85-4C69-A843-DB1EDBF0C627}" srcOrd="0" destOrd="0" presId="urn:microsoft.com/office/officeart/2005/8/layout/equation2"/>
    <dgm:cxn modelId="{08B004D8-B9E4-4DAE-99DF-5508EB057DEA}" type="presParOf" srcId="{74898836-1F85-4C69-A843-DB1EDBF0C627}" destId="{35B5277D-403A-4B10-9E97-F9B730368C78}" srcOrd="0" destOrd="0" presId="urn:microsoft.com/office/officeart/2005/8/layout/equation2"/>
    <dgm:cxn modelId="{F0AF6AF2-08CE-4F1F-8867-44DF40DF56AC}" type="presParOf" srcId="{74898836-1F85-4C69-A843-DB1EDBF0C627}" destId="{10F069F9-664E-4E83-921A-3439412210AD}" srcOrd="1" destOrd="0" presId="urn:microsoft.com/office/officeart/2005/8/layout/equation2"/>
    <dgm:cxn modelId="{8CC7F843-3C71-4D92-ADE0-FD53C6EF1144}" type="presParOf" srcId="{74898836-1F85-4C69-A843-DB1EDBF0C627}" destId="{B0D20E04-1C3A-4EDA-8C1E-61ED3B12CA39}" srcOrd="2" destOrd="0" presId="urn:microsoft.com/office/officeart/2005/8/layout/equation2"/>
    <dgm:cxn modelId="{49550B28-9000-45CB-BF18-6ECF70DAE08D}" type="presParOf" srcId="{74898836-1F85-4C69-A843-DB1EDBF0C627}" destId="{1B45E40E-AC32-45A0-A8F8-ABEEC9802BE6}" srcOrd="3" destOrd="0" presId="urn:microsoft.com/office/officeart/2005/8/layout/equation2"/>
    <dgm:cxn modelId="{00E7575E-BDF6-4FF0-9D0C-9D70334530F0}" type="presParOf" srcId="{74898836-1F85-4C69-A843-DB1EDBF0C627}" destId="{878A8EFF-3333-4AF8-A7BF-067C566CCF14}" srcOrd="4" destOrd="0" presId="urn:microsoft.com/office/officeart/2005/8/layout/equation2"/>
    <dgm:cxn modelId="{327650CC-B49C-41FB-AAC3-DE4AC49FE860}" type="presParOf" srcId="{5F281EA6-70BD-49D8-B5AB-5A8C476CBA7A}" destId="{19E71299-6620-41D0-AC31-98B170F1D8EA}" srcOrd="1" destOrd="0" presId="urn:microsoft.com/office/officeart/2005/8/layout/equation2"/>
    <dgm:cxn modelId="{C114E715-6DD9-444F-9426-525B2170AFB6}" type="presParOf" srcId="{19E71299-6620-41D0-AC31-98B170F1D8EA}" destId="{D88777A1-678C-4D9F-8ABC-66AB5A85767C}" srcOrd="0" destOrd="0" presId="urn:microsoft.com/office/officeart/2005/8/layout/equation2"/>
    <dgm:cxn modelId="{1F69081E-FEDA-4B74-86EB-057DB15EECEA}" type="presParOf" srcId="{5F281EA6-70BD-49D8-B5AB-5A8C476CBA7A}" destId="{45529318-6FC4-43D8-833B-8F7790A71EF1}" srcOrd="2" destOrd="0" presId="urn:microsoft.com/office/officeart/2005/8/layout/equati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D4DC34-3E2F-4E67-97F6-86F39FB58BC0}" type="doc">
      <dgm:prSet loTypeId="urn:microsoft.com/office/officeart/2005/8/layout/process1" loCatId="process" qsTypeId="urn:microsoft.com/office/officeart/2005/8/quickstyle/simple1" qsCatId="simple" csTypeId="urn:microsoft.com/office/officeart/2005/8/colors/colorful4" csCatId="colorful" phldr="1"/>
      <dgm:spPr/>
    </dgm:pt>
    <dgm:pt modelId="{D4FB07AA-A4E0-442A-A3E3-4C6098F1E901}">
      <dgm:prSet phldrT="[Text]"/>
      <dgm:spPr/>
      <dgm:t>
        <a:bodyPr/>
        <a:lstStyle/>
        <a:p>
          <a:r>
            <a:rPr lang="en-US" dirty="0"/>
            <a:t>Build</a:t>
          </a:r>
        </a:p>
      </dgm:t>
    </dgm:pt>
    <dgm:pt modelId="{6E5F508B-6DE7-44F9-9E5F-51BB259C281C}" type="parTrans" cxnId="{550A55DD-AEDB-4736-A900-96F8A058B332}">
      <dgm:prSet/>
      <dgm:spPr/>
      <dgm:t>
        <a:bodyPr/>
        <a:lstStyle/>
        <a:p>
          <a:endParaRPr lang="en-US"/>
        </a:p>
      </dgm:t>
    </dgm:pt>
    <dgm:pt modelId="{5551D3AB-FB39-4F8A-937E-532A5448D09A}" type="sibTrans" cxnId="{550A55DD-AEDB-4736-A900-96F8A058B332}">
      <dgm:prSet/>
      <dgm:spPr/>
      <dgm:t>
        <a:bodyPr/>
        <a:lstStyle/>
        <a:p>
          <a:endParaRPr lang="en-US"/>
        </a:p>
      </dgm:t>
    </dgm:pt>
    <dgm:pt modelId="{41422B55-616E-48ED-AFB7-C534101FBE0B}">
      <dgm:prSet phldrT="[Text]"/>
      <dgm:spPr/>
      <dgm:t>
        <a:bodyPr/>
        <a:lstStyle/>
        <a:p>
          <a:r>
            <a:rPr lang="en-US" dirty="0"/>
            <a:t>Train</a:t>
          </a:r>
        </a:p>
      </dgm:t>
    </dgm:pt>
    <dgm:pt modelId="{99F6765E-9AA0-45FB-87A4-6A3DBCE4DB60}" type="parTrans" cxnId="{959E4D03-E475-41AD-92AC-92B5BDC8E2AA}">
      <dgm:prSet/>
      <dgm:spPr/>
      <dgm:t>
        <a:bodyPr/>
        <a:lstStyle/>
        <a:p>
          <a:endParaRPr lang="en-US"/>
        </a:p>
      </dgm:t>
    </dgm:pt>
    <dgm:pt modelId="{618C61C2-7FD2-4859-B150-B0E9EB2B2736}" type="sibTrans" cxnId="{959E4D03-E475-41AD-92AC-92B5BDC8E2AA}">
      <dgm:prSet/>
      <dgm:spPr/>
      <dgm:t>
        <a:bodyPr/>
        <a:lstStyle/>
        <a:p>
          <a:endParaRPr lang="en-US"/>
        </a:p>
      </dgm:t>
    </dgm:pt>
    <dgm:pt modelId="{977C4783-53CD-4CDD-A530-27EDAC5FD5C2}">
      <dgm:prSet phldrT="[Text]"/>
      <dgm:spPr/>
      <dgm:t>
        <a:bodyPr/>
        <a:lstStyle/>
        <a:p>
          <a:r>
            <a:rPr lang="en-US" dirty="0"/>
            <a:t>Evaluate</a:t>
          </a:r>
        </a:p>
      </dgm:t>
    </dgm:pt>
    <dgm:pt modelId="{F990F2EB-63C7-4903-86B5-7F07EFEC1577}" type="parTrans" cxnId="{54434ADF-006A-40A0-9D09-555166B02250}">
      <dgm:prSet/>
      <dgm:spPr/>
      <dgm:t>
        <a:bodyPr/>
        <a:lstStyle/>
        <a:p>
          <a:endParaRPr lang="en-US"/>
        </a:p>
      </dgm:t>
    </dgm:pt>
    <dgm:pt modelId="{C25A1F6F-79E7-4D0E-B712-69A87FF2EF3E}" type="sibTrans" cxnId="{54434ADF-006A-40A0-9D09-555166B02250}">
      <dgm:prSet/>
      <dgm:spPr/>
      <dgm:t>
        <a:bodyPr/>
        <a:lstStyle/>
        <a:p>
          <a:endParaRPr lang="en-US"/>
        </a:p>
      </dgm:t>
    </dgm:pt>
    <dgm:pt modelId="{9924B5A1-CC29-426E-ABA6-19D961424A8B}">
      <dgm:prSet phldrT="[Text]"/>
      <dgm:spPr/>
      <dgm:t>
        <a:bodyPr/>
        <a:lstStyle/>
        <a:p>
          <a:r>
            <a:rPr lang="en-US" dirty="0"/>
            <a:t>Consume</a:t>
          </a:r>
        </a:p>
      </dgm:t>
    </dgm:pt>
    <dgm:pt modelId="{DF8D855E-4453-481A-995B-CC2B4D27E06C}" type="parTrans" cxnId="{822AE2D8-2E9D-400B-952A-AFF92EA5CAC7}">
      <dgm:prSet/>
      <dgm:spPr/>
      <dgm:t>
        <a:bodyPr/>
        <a:lstStyle/>
        <a:p>
          <a:endParaRPr lang="en-US"/>
        </a:p>
      </dgm:t>
    </dgm:pt>
    <dgm:pt modelId="{178A69C0-56A9-4214-893E-AF661B6E4956}" type="sibTrans" cxnId="{822AE2D8-2E9D-400B-952A-AFF92EA5CAC7}">
      <dgm:prSet/>
      <dgm:spPr/>
      <dgm:t>
        <a:bodyPr/>
        <a:lstStyle/>
        <a:p>
          <a:endParaRPr lang="en-US"/>
        </a:p>
      </dgm:t>
    </dgm:pt>
    <dgm:pt modelId="{639E8611-4663-4C31-8CD4-D4688C1CD51C}" type="pres">
      <dgm:prSet presAssocID="{2CD4DC34-3E2F-4E67-97F6-86F39FB58BC0}" presName="Name0" presStyleCnt="0">
        <dgm:presLayoutVars>
          <dgm:dir/>
          <dgm:resizeHandles val="exact"/>
        </dgm:presLayoutVars>
      </dgm:prSet>
      <dgm:spPr/>
    </dgm:pt>
    <dgm:pt modelId="{95001E88-5871-49C2-B1FA-749B766FAB03}" type="pres">
      <dgm:prSet presAssocID="{D4FB07AA-A4E0-442A-A3E3-4C6098F1E901}" presName="node" presStyleLbl="node1" presStyleIdx="0" presStyleCnt="4">
        <dgm:presLayoutVars>
          <dgm:bulletEnabled val="1"/>
        </dgm:presLayoutVars>
      </dgm:prSet>
      <dgm:spPr/>
    </dgm:pt>
    <dgm:pt modelId="{605800CE-1AF0-4DFD-9704-BF4727EF6269}" type="pres">
      <dgm:prSet presAssocID="{5551D3AB-FB39-4F8A-937E-532A5448D09A}" presName="sibTrans" presStyleLbl="sibTrans2D1" presStyleIdx="0" presStyleCnt="3"/>
      <dgm:spPr/>
    </dgm:pt>
    <dgm:pt modelId="{A2F26473-C9D9-4FF0-B521-304D52D3ADD7}" type="pres">
      <dgm:prSet presAssocID="{5551D3AB-FB39-4F8A-937E-532A5448D09A}" presName="connectorText" presStyleLbl="sibTrans2D1" presStyleIdx="0" presStyleCnt="3"/>
      <dgm:spPr/>
    </dgm:pt>
    <dgm:pt modelId="{A8B5E48A-CB52-4EEF-B6C8-4E4F8AD3BF01}" type="pres">
      <dgm:prSet presAssocID="{41422B55-616E-48ED-AFB7-C534101FBE0B}" presName="node" presStyleLbl="node1" presStyleIdx="1" presStyleCnt="4">
        <dgm:presLayoutVars>
          <dgm:bulletEnabled val="1"/>
        </dgm:presLayoutVars>
      </dgm:prSet>
      <dgm:spPr/>
    </dgm:pt>
    <dgm:pt modelId="{50ACB77B-E86D-4482-BF48-9FABE851BDCC}" type="pres">
      <dgm:prSet presAssocID="{618C61C2-7FD2-4859-B150-B0E9EB2B2736}" presName="sibTrans" presStyleLbl="sibTrans2D1" presStyleIdx="1" presStyleCnt="3"/>
      <dgm:spPr/>
    </dgm:pt>
    <dgm:pt modelId="{67E17F3B-DC36-4F37-953F-F4EC0670516D}" type="pres">
      <dgm:prSet presAssocID="{618C61C2-7FD2-4859-B150-B0E9EB2B2736}" presName="connectorText" presStyleLbl="sibTrans2D1" presStyleIdx="1" presStyleCnt="3"/>
      <dgm:spPr/>
    </dgm:pt>
    <dgm:pt modelId="{DD49B577-4288-49BC-B56A-F4FE13AFD4C4}" type="pres">
      <dgm:prSet presAssocID="{977C4783-53CD-4CDD-A530-27EDAC5FD5C2}" presName="node" presStyleLbl="node1" presStyleIdx="2" presStyleCnt="4">
        <dgm:presLayoutVars>
          <dgm:bulletEnabled val="1"/>
        </dgm:presLayoutVars>
      </dgm:prSet>
      <dgm:spPr/>
    </dgm:pt>
    <dgm:pt modelId="{F2F10E0A-A58B-421D-8A19-E430E15C2CC7}" type="pres">
      <dgm:prSet presAssocID="{C25A1F6F-79E7-4D0E-B712-69A87FF2EF3E}" presName="sibTrans" presStyleLbl="sibTrans2D1" presStyleIdx="2" presStyleCnt="3"/>
      <dgm:spPr/>
    </dgm:pt>
    <dgm:pt modelId="{47E71968-EC7D-4542-9D25-663FF47052C8}" type="pres">
      <dgm:prSet presAssocID="{C25A1F6F-79E7-4D0E-B712-69A87FF2EF3E}" presName="connectorText" presStyleLbl="sibTrans2D1" presStyleIdx="2" presStyleCnt="3"/>
      <dgm:spPr/>
    </dgm:pt>
    <dgm:pt modelId="{DAD3D767-2030-45EF-B91B-6915DBE01962}" type="pres">
      <dgm:prSet presAssocID="{9924B5A1-CC29-426E-ABA6-19D961424A8B}" presName="node" presStyleLbl="node1" presStyleIdx="3" presStyleCnt="4">
        <dgm:presLayoutVars>
          <dgm:bulletEnabled val="1"/>
        </dgm:presLayoutVars>
      </dgm:prSet>
      <dgm:spPr/>
    </dgm:pt>
  </dgm:ptLst>
  <dgm:cxnLst>
    <dgm:cxn modelId="{959E4D03-E475-41AD-92AC-92B5BDC8E2AA}" srcId="{2CD4DC34-3E2F-4E67-97F6-86F39FB58BC0}" destId="{41422B55-616E-48ED-AFB7-C534101FBE0B}" srcOrd="1" destOrd="0" parTransId="{99F6765E-9AA0-45FB-87A4-6A3DBCE4DB60}" sibTransId="{618C61C2-7FD2-4859-B150-B0E9EB2B2736}"/>
    <dgm:cxn modelId="{CE05D01B-E73C-4CFD-8AD8-38123F77AD4A}" type="presOf" srcId="{41422B55-616E-48ED-AFB7-C534101FBE0B}" destId="{A8B5E48A-CB52-4EEF-B6C8-4E4F8AD3BF01}" srcOrd="0" destOrd="0" presId="urn:microsoft.com/office/officeart/2005/8/layout/process1"/>
    <dgm:cxn modelId="{2F772322-0BCF-4F7A-81CF-DB3D38580AD8}" type="presOf" srcId="{D4FB07AA-A4E0-442A-A3E3-4C6098F1E901}" destId="{95001E88-5871-49C2-B1FA-749B766FAB03}" srcOrd="0" destOrd="0" presId="urn:microsoft.com/office/officeart/2005/8/layout/process1"/>
    <dgm:cxn modelId="{64560D66-F530-44F7-8B06-5A318913EC05}" type="presOf" srcId="{C25A1F6F-79E7-4D0E-B712-69A87FF2EF3E}" destId="{47E71968-EC7D-4542-9D25-663FF47052C8}" srcOrd="1" destOrd="0" presId="urn:microsoft.com/office/officeart/2005/8/layout/process1"/>
    <dgm:cxn modelId="{32B5B969-BBED-4CB6-972F-1D26AD086F0B}" type="presOf" srcId="{618C61C2-7FD2-4859-B150-B0E9EB2B2736}" destId="{67E17F3B-DC36-4F37-953F-F4EC0670516D}" srcOrd="1" destOrd="0" presId="urn:microsoft.com/office/officeart/2005/8/layout/process1"/>
    <dgm:cxn modelId="{F3E51B76-BD2D-4D10-B35B-B0126AC25FA5}" type="presOf" srcId="{5551D3AB-FB39-4F8A-937E-532A5448D09A}" destId="{A2F26473-C9D9-4FF0-B521-304D52D3ADD7}" srcOrd="1" destOrd="0" presId="urn:microsoft.com/office/officeart/2005/8/layout/process1"/>
    <dgm:cxn modelId="{D434A694-AC8F-4ECD-A7B7-2D77705D991D}" type="presOf" srcId="{2CD4DC34-3E2F-4E67-97F6-86F39FB58BC0}" destId="{639E8611-4663-4C31-8CD4-D4688C1CD51C}" srcOrd="0" destOrd="0" presId="urn:microsoft.com/office/officeart/2005/8/layout/process1"/>
    <dgm:cxn modelId="{43F30C99-7861-4B1A-9829-1A5662C99F22}" type="presOf" srcId="{618C61C2-7FD2-4859-B150-B0E9EB2B2736}" destId="{50ACB77B-E86D-4482-BF48-9FABE851BDCC}" srcOrd="0" destOrd="0" presId="urn:microsoft.com/office/officeart/2005/8/layout/process1"/>
    <dgm:cxn modelId="{78C4DCA7-A82E-4420-B88B-A88708337B44}" type="presOf" srcId="{9924B5A1-CC29-426E-ABA6-19D961424A8B}" destId="{DAD3D767-2030-45EF-B91B-6915DBE01962}" srcOrd="0" destOrd="0" presId="urn:microsoft.com/office/officeart/2005/8/layout/process1"/>
    <dgm:cxn modelId="{822AE2D8-2E9D-400B-952A-AFF92EA5CAC7}" srcId="{2CD4DC34-3E2F-4E67-97F6-86F39FB58BC0}" destId="{9924B5A1-CC29-426E-ABA6-19D961424A8B}" srcOrd="3" destOrd="0" parTransId="{DF8D855E-4453-481A-995B-CC2B4D27E06C}" sibTransId="{178A69C0-56A9-4214-893E-AF661B6E4956}"/>
    <dgm:cxn modelId="{550A55DD-AEDB-4736-A900-96F8A058B332}" srcId="{2CD4DC34-3E2F-4E67-97F6-86F39FB58BC0}" destId="{D4FB07AA-A4E0-442A-A3E3-4C6098F1E901}" srcOrd="0" destOrd="0" parTransId="{6E5F508B-6DE7-44F9-9E5F-51BB259C281C}" sibTransId="{5551D3AB-FB39-4F8A-937E-532A5448D09A}"/>
    <dgm:cxn modelId="{54434ADF-006A-40A0-9D09-555166B02250}" srcId="{2CD4DC34-3E2F-4E67-97F6-86F39FB58BC0}" destId="{977C4783-53CD-4CDD-A530-27EDAC5FD5C2}" srcOrd="2" destOrd="0" parTransId="{F990F2EB-63C7-4903-86B5-7F07EFEC1577}" sibTransId="{C25A1F6F-79E7-4D0E-B712-69A87FF2EF3E}"/>
    <dgm:cxn modelId="{331586EF-F8AD-4D00-AC27-FAFE787670AA}" type="presOf" srcId="{977C4783-53CD-4CDD-A530-27EDAC5FD5C2}" destId="{DD49B577-4288-49BC-B56A-F4FE13AFD4C4}" srcOrd="0" destOrd="0" presId="urn:microsoft.com/office/officeart/2005/8/layout/process1"/>
    <dgm:cxn modelId="{6C2595F0-821D-4484-AC2A-2B9A45FE5186}" type="presOf" srcId="{5551D3AB-FB39-4F8A-937E-532A5448D09A}" destId="{605800CE-1AF0-4DFD-9704-BF4727EF6269}" srcOrd="0" destOrd="0" presId="urn:microsoft.com/office/officeart/2005/8/layout/process1"/>
    <dgm:cxn modelId="{9FE5FDF1-F3FD-4058-B956-A57FF91DA242}" type="presOf" srcId="{C25A1F6F-79E7-4D0E-B712-69A87FF2EF3E}" destId="{F2F10E0A-A58B-421D-8A19-E430E15C2CC7}" srcOrd="0" destOrd="0" presId="urn:microsoft.com/office/officeart/2005/8/layout/process1"/>
    <dgm:cxn modelId="{7CD345D9-2296-4AAA-AF81-1BD2FC2E0570}" type="presParOf" srcId="{639E8611-4663-4C31-8CD4-D4688C1CD51C}" destId="{95001E88-5871-49C2-B1FA-749B766FAB03}" srcOrd="0" destOrd="0" presId="urn:microsoft.com/office/officeart/2005/8/layout/process1"/>
    <dgm:cxn modelId="{76A015A1-00B8-4E91-BBE1-74E17998E277}" type="presParOf" srcId="{639E8611-4663-4C31-8CD4-D4688C1CD51C}" destId="{605800CE-1AF0-4DFD-9704-BF4727EF6269}" srcOrd="1" destOrd="0" presId="urn:microsoft.com/office/officeart/2005/8/layout/process1"/>
    <dgm:cxn modelId="{E5827301-E98C-4BA3-8059-1F34C90DB9AE}" type="presParOf" srcId="{605800CE-1AF0-4DFD-9704-BF4727EF6269}" destId="{A2F26473-C9D9-4FF0-B521-304D52D3ADD7}" srcOrd="0" destOrd="0" presId="urn:microsoft.com/office/officeart/2005/8/layout/process1"/>
    <dgm:cxn modelId="{E62F3E36-E370-4C66-BA38-CBA7817C0E18}" type="presParOf" srcId="{639E8611-4663-4C31-8CD4-D4688C1CD51C}" destId="{A8B5E48A-CB52-4EEF-B6C8-4E4F8AD3BF01}" srcOrd="2" destOrd="0" presId="urn:microsoft.com/office/officeart/2005/8/layout/process1"/>
    <dgm:cxn modelId="{FD4CF14D-D001-4A41-A3A8-11A39B6192A7}" type="presParOf" srcId="{639E8611-4663-4C31-8CD4-D4688C1CD51C}" destId="{50ACB77B-E86D-4482-BF48-9FABE851BDCC}" srcOrd="3" destOrd="0" presId="urn:microsoft.com/office/officeart/2005/8/layout/process1"/>
    <dgm:cxn modelId="{35F55705-9C6F-48FA-8477-9E802AF68FCF}" type="presParOf" srcId="{50ACB77B-E86D-4482-BF48-9FABE851BDCC}" destId="{67E17F3B-DC36-4F37-953F-F4EC0670516D}" srcOrd="0" destOrd="0" presId="urn:microsoft.com/office/officeart/2005/8/layout/process1"/>
    <dgm:cxn modelId="{B9D3C579-6B35-41B5-8A7D-BD0434FFEB0A}" type="presParOf" srcId="{639E8611-4663-4C31-8CD4-D4688C1CD51C}" destId="{DD49B577-4288-49BC-B56A-F4FE13AFD4C4}" srcOrd="4" destOrd="0" presId="urn:microsoft.com/office/officeart/2005/8/layout/process1"/>
    <dgm:cxn modelId="{90013156-55D6-44F6-B501-5C6D77FEE5BB}" type="presParOf" srcId="{639E8611-4663-4C31-8CD4-D4688C1CD51C}" destId="{F2F10E0A-A58B-421D-8A19-E430E15C2CC7}" srcOrd="5" destOrd="0" presId="urn:microsoft.com/office/officeart/2005/8/layout/process1"/>
    <dgm:cxn modelId="{29617EF9-F26C-4553-93E7-7B2F5EDA0240}" type="presParOf" srcId="{F2F10E0A-A58B-421D-8A19-E430E15C2CC7}" destId="{47E71968-EC7D-4542-9D25-663FF47052C8}" srcOrd="0" destOrd="0" presId="urn:microsoft.com/office/officeart/2005/8/layout/process1"/>
    <dgm:cxn modelId="{385CA5EE-E7ED-4706-B78A-895E03BB2D78}" type="presParOf" srcId="{639E8611-4663-4C31-8CD4-D4688C1CD51C}" destId="{DAD3D767-2030-45EF-B91B-6915DBE0196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2770C-44EA-4FF2-BAED-1000674D2F4C}">
      <dsp:nvSpPr>
        <dsp:cNvPr id="0" name=""/>
        <dsp:cNvSpPr/>
      </dsp:nvSpPr>
      <dsp:spPr>
        <a:xfrm>
          <a:off x="415130" y="0"/>
          <a:ext cx="4351338" cy="435133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AI</a:t>
          </a:r>
        </a:p>
      </dsp:txBody>
      <dsp:txXfrm>
        <a:off x="1830403" y="217566"/>
        <a:ext cx="1520792" cy="652700"/>
      </dsp:txXfrm>
    </dsp:sp>
    <dsp:sp modelId="{3F44BAEA-D636-4A33-BCCB-024105CD238D}">
      <dsp:nvSpPr>
        <dsp:cNvPr id="0" name=""/>
        <dsp:cNvSpPr/>
      </dsp:nvSpPr>
      <dsp:spPr>
        <a:xfrm>
          <a:off x="959048" y="1087834"/>
          <a:ext cx="3263503" cy="3263503"/>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Machine Learning</a:t>
          </a:r>
        </a:p>
      </dsp:txBody>
      <dsp:txXfrm>
        <a:off x="1830403" y="1291803"/>
        <a:ext cx="1520792" cy="611906"/>
      </dsp:txXfrm>
    </dsp:sp>
    <dsp:sp modelId="{5DBAB761-6334-4707-8046-67313FB8B9EB}">
      <dsp:nvSpPr>
        <dsp:cNvPr id="0" name=""/>
        <dsp:cNvSpPr/>
      </dsp:nvSpPr>
      <dsp:spPr>
        <a:xfrm>
          <a:off x="1502965" y="2175669"/>
          <a:ext cx="2175669" cy="2175669"/>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Deep learning</a:t>
          </a:r>
        </a:p>
      </dsp:txBody>
      <dsp:txXfrm>
        <a:off x="1821584" y="2719586"/>
        <a:ext cx="1538430"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5277D-403A-4B10-9E97-F9B730368C78}">
      <dsp:nvSpPr>
        <dsp:cNvPr id="0" name=""/>
        <dsp:cNvSpPr/>
      </dsp:nvSpPr>
      <dsp:spPr>
        <a:xfrm>
          <a:off x="177159" y="3031"/>
          <a:ext cx="1341352" cy="134135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Data</a:t>
          </a:r>
        </a:p>
      </dsp:txBody>
      <dsp:txXfrm>
        <a:off x="373595" y="199467"/>
        <a:ext cx="948480" cy="948480"/>
      </dsp:txXfrm>
    </dsp:sp>
    <dsp:sp modelId="{B0D20E04-1C3A-4EDA-8C1E-61ED3B12CA39}">
      <dsp:nvSpPr>
        <dsp:cNvPr id="0" name=""/>
        <dsp:cNvSpPr/>
      </dsp:nvSpPr>
      <dsp:spPr>
        <a:xfrm>
          <a:off x="458843" y="1453301"/>
          <a:ext cx="777984" cy="777984"/>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61965" y="1750802"/>
        <a:ext cx="571740" cy="182982"/>
      </dsp:txXfrm>
    </dsp:sp>
    <dsp:sp modelId="{878A8EFF-3333-4AF8-A7BF-067C566CCF14}">
      <dsp:nvSpPr>
        <dsp:cNvPr id="0" name=""/>
        <dsp:cNvSpPr/>
      </dsp:nvSpPr>
      <dsp:spPr>
        <a:xfrm>
          <a:off x="177159" y="2340203"/>
          <a:ext cx="1341352" cy="1341352"/>
        </a:xfrm>
        <a:prstGeom prst="ellipse">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Answers</a:t>
          </a:r>
        </a:p>
      </dsp:txBody>
      <dsp:txXfrm>
        <a:off x="373595" y="2536639"/>
        <a:ext cx="948480" cy="948480"/>
      </dsp:txXfrm>
    </dsp:sp>
    <dsp:sp modelId="{19E71299-6620-41D0-AC31-98B170F1D8EA}">
      <dsp:nvSpPr>
        <dsp:cNvPr id="0" name=""/>
        <dsp:cNvSpPr/>
      </dsp:nvSpPr>
      <dsp:spPr>
        <a:xfrm>
          <a:off x="1719714" y="1592802"/>
          <a:ext cx="426550" cy="498983"/>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19714" y="1692599"/>
        <a:ext cx="298585" cy="299389"/>
      </dsp:txXfrm>
    </dsp:sp>
    <dsp:sp modelId="{45529318-6FC4-43D8-833B-8F7790A71EF1}">
      <dsp:nvSpPr>
        <dsp:cNvPr id="0" name=""/>
        <dsp:cNvSpPr/>
      </dsp:nvSpPr>
      <dsp:spPr>
        <a:xfrm>
          <a:off x="2323323" y="500941"/>
          <a:ext cx="2682704" cy="2682704"/>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2755900">
            <a:lnSpc>
              <a:spcPct val="90000"/>
            </a:lnSpc>
            <a:spcBef>
              <a:spcPct val="0"/>
            </a:spcBef>
            <a:spcAft>
              <a:spcPct val="35000"/>
            </a:spcAft>
            <a:buNone/>
          </a:pPr>
          <a:r>
            <a:rPr lang="en-US" sz="6200" kern="1200" dirty="0"/>
            <a:t>Rules</a:t>
          </a:r>
        </a:p>
      </dsp:txBody>
      <dsp:txXfrm>
        <a:off x="2716196" y="893814"/>
        <a:ext cx="1896958" cy="1896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5277D-403A-4B10-9E97-F9B730368C78}">
      <dsp:nvSpPr>
        <dsp:cNvPr id="0" name=""/>
        <dsp:cNvSpPr/>
      </dsp:nvSpPr>
      <dsp:spPr>
        <a:xfrm>
          <a:off x="162691" y="1685"/>
          <a:ext cx="1342334" cy="134233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Rules</a:t>
          </a:r>
        </a:p>
      </dsp:txBody>
      <dsp:txXfrm>
        <a:off x="359271" y="198265"/>
        <a:ext cx="949174" cy="949174"/>
      </dsp:txXfrm>
    </dsp:sp>
    <dsp:sp modelId="{B0D20E04-1C3A-4EDA-8C1E-61ED3B12CA39}">
      <dsp:nvSpPr>
        <dsp:cNvPr id="0" name=""/>
        <dsp:cNvSpPr/>
      </dsp:nvSpPr>
      <dsp:spPr>
        <a:xfrm>
          <a:off x="444582" y="1453017"/>
          <a:ext cx="778553" cy="778553"/>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47779" y="1750736"/>
        <a:ext cx="572159" cy="183115"/>
      </dsp:txXfrm>
    </dsp:sp>
    <dsp:sp modelId="{878A8EFF-3333-4AF8-A7BF-067C566CCF14}">
      <dsp:nvSpPr>
        <dsp:cNvPr id="0" name=""/>
        <dsp:cNvSpPr/>
      </dsp:nvSpPr>
      <dsp:spPr>
        <a:xfrm>
          <a:off x="162691" y="2340568"/>
          <a:ext cx="1342334" cy="1342334"/>
        </a:xfrm>
        <a:prstGeom prst="ellipse">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a:t>
          </a:r>
        </a:p>
      </dsp:txBody>
      <dsp:txXfrm>
        <a:off x="359271" y="2537148"/>
        <a:ext cx="949174" cy="949174"/>
      </dsp:txXfrm>
    </dsp:sp>
    <dsp:sp modelId="{19E71299-6620-41D0-AC31-98B170F1D8EA}">
      <dsp:nvSpPr>
        <dsp:cNvPr id="0" name=""/>
        <dsp:cNvSpPr/>
      </dsp:nvSpPr>
      <dsp:spPr>
        <a:xfrm>
          <a:off x="1706376" y="1592619"/>
          <a:ext cx="426862" cy="499348"/>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1706376" y="1692489"/>
        <a:ext cx="298803" cy="299608"/>
      </dsp:txXfrm>
    </dsp:sp>
    <dsp:sp modelId="{45529318-6FC4-43D8-833B-8F7790A71EF1}">
      <dsp:nvSpPr>
        <dsp:cNvPr id="0" name=""/>
        <dsp:cNvSpPr/>
      </dsp:nvSpPr>
      <dsp:spPr>
        <a:xfrm>
          <a:off x="2310426" y="499959"/>
          <a:ext cx="2684668" cy="2684668"/>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dirty="0"/>
            <a:t>Answers</a:t>
          </a:r>
        </a:p>
      </dsp:txBody>
      <dsp:txXfrm>
        <a:off x="2703587" y="893120"/>
        <a:ext cx="1898346" cy="18983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01E88-5871-49C2-B1FA-749B766FAB03}">
      <dsp:nvSpPr>
        <dsp:cNvPr id="0" name=""/>
        <dsp:cNvSpPr/>
      </dsp:nvSpPr>
      <dsp:spPr>
        <a:xfrm>
          <a:off x="4621" y="1569532"/>
          <a:ext cx="2020453" cy="121227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Build</a:t>
          </a:r>
        </a:p>
      </dsp:txBody>
      <dsp:txXfrm>
        <a:off x="40127" y="1605038"/>
        <a:ext cx="1949441" cy="1141260"/>
      </dsp:txXfrm>
    </dsp:sp>
    <dsp:sp modelId="{605800CE-1AF0-4DFD-9704-BF4727EF6269}">
      <dsp:nvSpPr>
        <dsp:cNvPr id="0" name=""/>
        <dsp:cNvSpPr/>
      </dsp:nvSpPr>
      <dsp:spPr>
        <a:xfrm>
          <a:off x="2227119" y="1925132"/>
          <a:ext cx="428336" cy="50107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27119" y="2025346"/>
        <a:ext cx="299835" cy="300644"/>
      </dsp:txXfrm>
    </dsp:sp>
    <dsp:sp modelId="{A8B5E48A-CB52-4EEF-B6C8-4E4F8AD3BF01}">
      <dsp:nvSpPr>
        <dsp:cNvPr id="0" name=""/>
        <dsp:cNvSpPr/>
      </dsp:nvSpPr>
      <dsp:spPr>
        <a:xfrm>
          <a:off x="2833255" y="1569532"/>
          <a:ext cx="2020453" cy="1212272"/>
        </a:xfrm>
        <a:prstGeom prst="roundRect">
          <a:avLst>
            <a:gd name="adj" fmla="val 10000"/>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Train</a:t>
          </a:r>
        </a:p>
      </dsp:txBody>
      <dsp:txXfrm>
        <a:off x="2868761" y="1605038"/>
        <a:ext cx="1949441" cy="1141260"/>
      </dsp:txXfrm>
    </dsp:sp>
    <dsp:sp modelId="{50ACB77B-E86D-4482-BF48-9FABE851BDCC}">
      <dsp:nvSpPr>
        <dsp:cNvPr id="0" name=""/>
        <dsp:cNvSpPr/>
      </dsp:nvSpPr>
      <dsp:spPr>
        <a:xfrm>
          <a:off x="5055754" y="1925132"/>
          <a:ext cx="428336" cy="501072"/>
        </a:xfrm>
        <a:prstGeom prst="righ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055754" y="2025346"/>
        <a:ext cx="299835" cy="300644"/>
      </dsp:txXfrm>
    </dsp:sp>
    <dsp:sp modelId="{DD49B577-4288-49BC-B56A-F4FE13AFD4C4}">
      <dsp:nvSpPr>
        <dsp:cNvPr id="0" name=""/>
        <dsp:cNvSpPr/>
      </dsp:nvSpPr>
      <dsp:spPr>
        <a:xfrm>
          <a:off x="5661890" y="1569532"/>
          <a:ext cx="2020453" cy="1212272"/>
        </a:xfrm>
        <a:prstGeom prst="roundRect">
          <a:avLst>
            <a:gd name="adj" fmla="val 10000"/>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Evaluate</a:t>
          </a:r>
        </a:p>
      </dsp:txBody>
      <dsp:txXfrm>
        <a:off x="5697396" y="1605038"/>
        <a:ext cx="1949441" cy="1141260"/>
      </dsp:txXfrm>
    </dsp:sp>
    <dsp:sp modelId="{F2F10E0A-A58B-421D-8A19-E430E15C2CC7}">
      <dsp:nvSpPr>
        <dsp:cNvPr id="0" name=""/>
        <dsp:cNvSpPr/>
      </dsp:nvSpPr>
      <dsp:spPr>
        <a:xfrm>
          <a:off x="7884389" y="1925132"/>
          <a:ext cx="428336" cy="501072"/>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884389" y="2025346"/>
        <a:ext cx="299835" cy="300644"/>
      </dsp:txXfrm>
    </dsp:sp>
    <dsp:sp modelId="{DAD3D767-2030-45EF-B91B-6915DBE01962}">
      <dsp:nvSpPr>
        <dsp:cNvPr id="0" name=""/>
        <dsp:cNvSpPr/>
      </dsp:nvSpPr>
      <dsp:spPr>
        <a:xfrm>
          <a:off x="8490525" y="1569532"/>
          <a:ext cx="2020453" cy="1212272"/>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Consume</a:t>
          </a:r>
        </a:p>
      </dsp:txBody>
      <dsp:txXfrm>
        <a:off x="8526031" y="1605038"/>
        <a:ext cx="1949441" cy="114126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E9C92B-57FF-4F94-85EE-E1949E5F1DD5}" type="datetimeFigureOut">
              <a:rPr lang="en-US" smtClean="0"/>
              <a:t>3/29/2023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CB51D-B629-4850-980F-62F614969AB4}" type="slidenum">
              <a:rPr lang="en-US" smtClean="0"/>
              <a:t>‹#›</a:t>
            </a:fld>
            <a:endParaRPr lang="en-US"/>
          </a:p>
        </p:txBody>
      </p:sp>
    </p:spTree>
    <p:extLst>
      <p:ext uri="{BB962C8B-B14F-4D97-AF65-F5344CB8AC3E}">
        <p14:creationId xmlns:p14="http://schemas.microsoft.com/office/powerpoint/2010/main" val="2294447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Billy. Billy wants to buy a car. He tries to calculate how much he needs to save monthly for that. </a:t>
            </a:r>
            <a:br>
              <a:rPr lang="en-US" dirty="0"/>
            </a:br>
            <a:br>
              <a:rPr lang="en-US" dirty="0"/>
            </a:br>
            <a:r>
              <a:rPr lang="en-US" dirty="0"/>
              <a:t>He went over dozens of ads on the internet and learned that new cars are around $20,000, </a:t>
            </a:r>
            <a:br>
              <a:rPr lang="en-US" dirty="0"/>
            </a:br>
            <a:r>
              <a:rPr lang="en-US" dirty="0"/>
              <a:t>used year-old ones are $19,000, </a:t>
            </a:r>
            <a:br>
              <a:rPr lang="en-US" dirty="0"/>
            </a:br>
            <a:r>
              <a:rPr lang="en-US" dirty="0"/>
              <a:t>2-year old are $18,000 and so on. </a:t>
            </a:r>
            <a:br>
              <a:rPr lang="en-US" dirty="0"/>
            </a:br>
            <a:br>
              <a:rPr lang="en-US" dirty="0"/>
            </a:br>
            <a:r>
              <a:rPr lang="en-US" dirty="0"/>
              <a:t>Billy, our brilliant analytic, starts seeing a pattern: </a:t>
            </a:r>
            <a:br>
              <a:rPr lang="en-US" dirty="0"/>
            </a:br>
            <a:r>
              <a:rPr lang="en-US" dirty="0"/>
              <a:t>so, the car price depends on its age and drops $1,000 every year, but won't get lower than $10,000.</a:t>
            </a:r>
            <a:br>
              <a:rPr lang="en-US" dirty="0"/>
            </a:br>
            <a:br>
              <a:rPr lang="en-US" dirty="0"/>
            </a:br>
            <a:r>
              <a:rPr lang="en-US" dirty="0"/>
              <a:t>In machine learning terms, Billy invented regression – he predicted a value (price) based on known historical data. </a:t>
            </a:r>
            <a:br>
              <a:rPr lang="en-US" dirty="0"/>
            </a:br>
            <a:r>
              <a:rPr lang="en-US" dirty="0"/>
              <a:t>People do it all the time, when trying to estimate a reasonable cost for a used iPhone on eBay or</a:t>
            </a:r>
            <a:br>
              <a:rPr lang="en-US" dirty="0"/>
            </a:br>
            <a:r>
              <a:rPr lang="en-US" dirty="0"/>
              <a:t> figure out how many ribs to buy for a BBQ party. 200 grams per person? 500? </a:t>
            </a:r>
            <a:br>
              <a:rPr lang="en-US" dirty="0"/>
            </a:br>
            <a:r>
              <a:rPr lang="en-US" dirty="0"/>
              <a:t>Yeah, it would be nice to have a simple formula for every problem in the world. Especially, for a BBQ party. Unfortunately, it's impossible. </a:t>
            </a:r>
            <a:br>
              <a:rPr lang="en-US" dirty="0"/>
            </a:br>
            <a:br>
              <a:rPr lang="en-US" dirty="0"/>
            </a:br>
            <a:r>
              <a:rPr lang="en-US" dirty="0"/>
              <a:t>Let's get back to cars. The problem is, they have different manufacturing dates, dozens of options, technical condition, seasonal demand spikes, and god only knows how many more hidden factors. An average </a:t>
            </a:r>
            <a:br>
              <a:rPr lang="en-US" dirty="0"/>
            </a:br>
            <a:r>
              <a:rPr lang="en-US" dirty="0"/>
              <a:t>Billy can't keep all that data in his head while calculating the price. Me too. People are dumb and lazy – we need robots to do the </a:t>
            </a:r>
            <a:r>
              <a:rPr lang="en-US" dirty="0" err="1"/>
              <a:t>maths</a:t>
            </a:r>
            <a:r>
              <a:rPr lang="en-US" dirty="0"/>
              <a:t> for them. </a:t>
            </a:r>
            <a:br>
              <a:rPr lang="en-US" dirty="0"/>
            </a:br>
            <a:br>
              <a:rPr lang="en-US" dirty="0"/>
            </a:br>
            <a:r>
              <a:rPr lang="en-US" dirty="0"/>
              <a:t>So, let's go the computational way here. Let's provide the machine some data and ask it to find all hidden patterns related to price. </a:t>
            </a:r>
            <a:br>
              <a:rPr lang="en-US" dirty="0"/>
            </a:br>
            <a:r>
              <a:rPr lang="en-US" dirty="0" err="1"/>
              <a:t>Aaaand</a:t>
            </a:r>
            <a:r>
              <a:rPr lang="en-US" dirty="0"/>
              <a:t> it works. The most exciting thing is that the machine copes with this task much better than a real person does when carefully analyzing all the dependencies in their mind. </a:t>
            </a:r>
            <a:br>
              <a:rPr lang="en-US" dirty="0"/>
            </a:br>
            <a:br>
              <a:rPr lang="en-US" dirty="0"/>
            </a:br>
            <a:r>
              <a:rPr lang="en-US" dirty="0"/>
              <a:t>That was the birth of machine learning.</a:t>
            </a:r>
          </a:p>
        </p:txBody>
      </p:sp>
      <p:sp>
        <p:nvSpPr>
          <p:cNvPr id="4" name="Slide Number Placeholder 3"/>
          <p:cNvSpPr>
            <a:spLocks noGrp="1"/>
          </p:cNvSpPr>
          <p:nvPr>
            <p:ph type="sldNum" sz="quarter" idx="5"/>
          </p:nvPr>
        </p:nvSpPr>
        <p:spPr/>
        <p:txBody>
          <a:bodyPr/>
          <a:lstStyle/>
          <a:p>
            <a:fld id="{9C7CB51D-B629-4850-980F-62F614969AB4}" type="slidenum">
              <a:rPr lang="en-US" smtClean="0"/>
              <a:t>5</a:t>
            </a:fld>
            <a:endParaRPr lang="en-US"/>
          </a:p>
        </p:txBody>
      </p:sp>
    </p:spTree>
    <p:extLst>
      <p:ext uri="{BB962C8B-B14F-4D97-AF65-F5344CB8AC3E}">
        <p14:creationId xmlns:p14="http://schemas.microsoft.com/office/powerpoint/2010/main" val="2114515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all the AI-bullshit, the only goal of machine learning is to predict results based on incoming data. That's it.</a:t>
            </a:r>
          </a:p>
          <a:p>
            <a:endParaRPr lang="en-US" dirty="0"/>
          </a:p>
          <a:p>
            <a:r>
              <a:rPr lang="en-US" dirty="0"/>
              <a:t>All ML tasks can be represented this way, or it's not an ML problem from the beginning.</a:t>
            </a:r>
          </a:p>
          <a:p>
            <a:r>
              <a:rPr lang="en-US" dirty="0"/>
              <a:t>The greater variety in the samples you have, the easier it is to find relevant patterns and predict the result.</a:t>
            </a:r>
          </a:p>
          <a:p>
            <a:endParaRPr lang="en-US" dirty="0"/>
          </a:p>
          <a:p>
            <a:r>
              <a:rPr lang="en-US" dirty="0"/>
              <a:t>Therefore, we need three components to teach the machine:</a:t>
            </a:r>
          </a:p>
          <a:p>
            <a:endParaRPr lang="en-US" dirty="0"/>
          </a:p>
          <a:p>
            <a:r>
              <a:rPr lang="en-US" dirty="0"/>
              <a:t>------------------------------------------</a:t>
            </a:r>
            <a:br>
              <a:rPr lang="en-US" dirty="0"/>
            </a:br>
            <a:r>
              <a:rPr lang="en-US" dirty="0"/>
              <a:t>Data:</a:t>
            </a:r>
            <a:br>
              <a:rPr lang="en-US" dirty="0"/>
            </a:br>
            <a:r>
              <a:rPr lang="en-US" dirty="0"/>
              <a:t>Want to detect spam? </a:t>
            </a:r>
            <a:br>
              <a:rPr lang="en-US" dirty="0"/>
            </a:br>
            <a:r>
              <a:rPr lang="en-US" dirty="0"/>
              <a:t>Get samples of spam messages.</a:t>
            </a:r>
            <a:br>
              <a:rPr lang="en-US" dirty="0"/>
            </a:br>
            <a:r>
              <a:rPr lang="en-US" dirty="0"/>
              <a:t> Want to forecast stocks? </a:t>
            </a:r>
            <a:br>
              <a:rPr lang="en-US" dirty="0"/>
            </a:br>
            <a:r>
              <a:rPr lang="en-US" dirty="0"/>
              <a:t>Find the price history. </a:t>
            </a:r>
            <a:br>
              <a:rPr lang="en-US" dirty="0"/>
            </a:br>
            <a:r>
              <a:rPr lang="en-US" dirty="0"/>
              <a:t>Want to find out user preferences? </a:t>
            </a:r>
            <a:br>
              <a:rPr lang="en-US" dirty="0"/>
            </a:br>
            <a:r>
              <a:rPr lang="en-US" dirty="0"/>
              <a:t>Parse their activities on Facebook (no, Mark, stop collecting it, enough!)</a:t>
            </a:r>
            <a:br>
              <a:rPr lang="en-US" dirty="0"/>
            </a:br>
            <a:r>
              <a:rPr lang="en-US" dirty="0"/>
              <a:t>. The more diverse the data, the better the result. </a:t>
            </a:r>
            <a:br>
              <a:rPr lang="en-US" dirty="0"/>
            </a:br>
            <a:r>
              <a:rPr lang="en-US" dirty="0"/>
              <a:t>Tens of thousands of rows is the bare minimum for the desperate ones</a:t>
            </a:r>
          </a:p>
          <a:p>
            <a:r>
              <a:rPr lang="en-US" dirty="0"/>
              <a:t>-------------------------------------------</a:t>
            </a:r>
            <a:br>
              <a:rPr lang="en-US" dirty="0"/>
            </a:br>
            <a:br>
              <a:rPr lang="en-US" dirty="0"/>
            </a:br>
            <a:r>
              <a:rPr lang="en-US" dirty="0"/>
              <a:t>Features:</a:t>
            </a:r>
            <a:br>
              <a:rPr lang="en-US" dirty="0"/>
            </a:br>
            <a:r>
              <a:rPr lang="en-US" dirty="0"/>
              <a:t>Also known as parameters or variables. </a:t>
            </a:r>
            <a:br>
              <a:rPr lang="en-US" dirty="0"/>
            </a:br>
            <a:r>
              <a:rPr lang="en-US" dirty="0"/>
              <a:t>Those could be car mileage, user's gender, stock price, word frequency in the text.</a:t>
            </a:r>
            <a:br>
              <a:rPr lang="en-US" dirty="0"/>
            </a:br>
            <a:r>
              <a:rPr lang="en-US" dirty="0"/>
              <a:t> In other words, these are the factors for a machine to look at. </a:t>
            </a:r>
            <a:br>
              <a:rPr lang="en-US" dirty="0"/>
            </a:br>
            <a:r>
              <a:rPr lang="en-US" dirty="0"/>
              <a:t>When data stored in tables it's simple — features are column names.</a:t>
            </a:r>
            <a:br>
              <a:rPr lang="en-US" dirty="0"/>
            </a:br>
            <a:r>
              <a:rPr lang="en-US" dirty="0"/>
              <a:t> But what are they if you have 100 Gb of cat pics?</a:t>
            </a:r>
            <a:br>
              <a:rPr lang="en-US" dirty="0"/>
            </a:br>
            <a:r>
              <a:rPr lang="en-US" dirty="0"/>
              <a:t> We cannot consider each pixel as a feature. That's why selecting the right features usually takes way longer than all the other ML parts. </a:t>
            </a:r>
            <a:br>
              <a:rPr lang="en-US" dirty="0"/>
            </a:br>
            <a:r>
              <a:rPr lang="en-US" dirty="0"/>
              <a:t>That's also the main source of errors. </a:t>
            </a:r>
            <a:br>
              <a:rPr lang="en-US" dirty="0"/>
            </a:br>
            <a:r>
              <a:rPr lang="en-US" dirty="0" err="1"/>
              <a:t>Meatbags</a:t>
            </a:r>
            <a:r>
              <a:rPr lang="en-US" dirty="0"/>
              <a:t> are always subjective. They choose only features they like or find "more important". Please, avoid being human.</a:t>
            </a:r>
          </a:p>
          <a:p>
            <a:r>
              <a:rPr lang="en-US" dirty="0"/>
              <a:t>--------------------------------------------</a:t>
            </a:r>
          </a:p>
          <a:p>
            <a:r>
              <a:rPr lang="en-US" dirty="0"/>
              <a:t>Algorithms:</a:t>
            </a:r>
            <a:br>
              <a:rPr lang="en-US" dirty="0"/>
            </a:br>
            <a:br>
              <a:rPr lang="en-US" dirty="0"/>
            </a:br>
            <a:r>
              <a:rPr lang="en-US" dirty="0"/>
              <a:t>Most obvious part. </a:t>
            </a:r>
            <a:br>
              <a:rPr lang="en-US" dirty="0"/>
            </a:br>
            <a:r>
              <a:rPr lang="en-US" dirty="0"/>
              <a:t>Any problem can be solved differently.</a:t>
            </a:r>
            <a:br>
              <a:rPr lang="en-US" dirty="0"/>
            </a:br>
            <a:r>
              <a:rPr lang="en-US" dirty="0"/>
              <a:t> The method you choose affects the precision, performance, and size of the final model.</a:t>
            </a:r>
            <a:br>
              <a:rPr lang="en-US" dirty="0"/>
            </a:br>
            <a:r>
              <a:rPr lang="en-US" dirty="0"/>
              <a:t> There is one important nuance though: </a:t>
            </a:r>
            <a:br>
              <a:rPr lang="en-US" dirty="0"/>
            </a:br>
            <a:r>
              <a:rPr lang="en-US" dirty="0"/>
              <a:t>if the data is crappy, even the best algorithm won't help. </a:t>
            </a:r>
            <a:br>
              <a:rPr lang="en-US" dirty="0"/>
            </a:br>
            <a:r>
              <a:rPr lang="en-US" dirty="0"/>
              <a:t>Sometimes it's referred as </a:t>
            </a:r>
            <a:br>
              <a:rPr lang="en-US" dirty="0"/>
            </a:br>
            <a:r>
              <a:rPr lang="en-US" dirty="0"/>
              <a:t>"garbage in – garbage out". </a:t>
            </a:r>
            <a:br>
              <a:rPr lang="en-US" dirty="0"/>
            </a:br>
            <a:r>
              <a:rPr lang="en-US" dirty="0"/>
              <a:t>So don't pay too much attention to the percentage of accuracy, try to acquire more data first</a:t>
            </a:r>
          </a:p>
        </p:txBody>
      </p:sp>
      <p:sp>
        <p:nvSpPr>
          <p:cNvPr id="4" name="Slide Number Placeholder 3"/>
          <p:cNvSpPr>
            <a:spLocks noGrp="1"/>
          </p:cNvSpPr>
          <p:nvPr>
            <p:ph type="sldNum" sz="quarter" idx="5"/>
          </p:nvPr>
        </p:nvSpPr>
        <p:spPr/>
        <p:txBody>
          <a:bodyPr/>
          <a:lstStyle/>
          <a:p>
            <a:fld id="{9C7CB51D-B629-4850-980F-62F614969AB4}" type="slidenum">
              <a:rPr lang="en-US" smtClean="0"/>
              <a:t>6</a:t>
            </a:fld>
            <a:endParaRPr lang="en-US"/>
          </a:p>
        </p:txBody>
      </p:sp>
    </p:spTree>
    <p:extLst>
      <p:ext uri="{BB962C8B-B14F-4D97-AF65-F5344CB8AC3E}">
        <p14:creationId xmlns:p14="http://schemas.microsoft.com/office/powerpoint/2010/main" val="146440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is the name of a whole knowledge field, similar to biology or chemistry.</a:t>
            </a:r>
            <a:br>
              <a:rPr lang="en-US" dirty="0"/>
            </a:br>
            <a:br>
              <a:rPr lang="en-US" dirty="0"/>
            </a:br>
            <a:r>
              <a:rPr lang="en-US" dirty="0"/>
              <a:t>Machine Learning is a part of artificial intelligence. An important part, but not the only one.</a:t>
            </a:r>
            <a:br>
              <a:rPr lang="en-US" dirty="0"/>
            </a:br>
            <a:br>
              <a:rPr lang="en-US" dirty="0"/>
            </a:br>
            <a:r>
              <a:rPr lang="en-US" dirty="0"/>
              <a:t>Neural Networks are one of machine learning types. A popular one, but there are other good guys in the class</a:t>
            </a:r>
            <a:br>
              <a:rPr lang="en-US" dirty="0"/>
            </a:br>
            <a:br>
              <a:rPr lang="en-US" dirty="0"/>
            </a:br>
            <a:r>
              <a:rPr lang="en-US" dirty="0"/>
              <a:t>Deep Learning is a modern method of building, training, and using neural networks. Basically, it's a new architecture. Nowadays in practice, no one separates deep learning from the "ordinary networks". We even use the same libraries for them. To not look like a dumbass, it's better just name the type of network and avoid buzzwords</a:t>
            </a:r>
            <a:br>
              <a:rPr lang="en-US" dirty="0"/>
            </a:br>
            <a:br>
              <a:rPr lang="en-US" dirty="0"/>
            </a:br>
            <a:br>
              <a:rPr lang="en-US" dirty="0"/>
            </a:br>
            <a:r>
              <a:rPr lang="en-US" dirty="0"/>
              <a:t>The general rule is to compare things on the same level. That's why the phrase "will neural nets replace machine learning" sounds like "will the wheels replace cars". Dear media, it's compromising your reputation a lot</a:t>
            </a:r>
          </a:p>
        </p:txBody>
      </p:sp>
      <p:sp>
        <p:nvSpPr>
          <p:cNvPr id="4" name="Slide Number Placeholder 3"/>
          <p:cNvSpPr>
            <a:spLocks noGrp="1"/>
          </p:cNvSpPr>
          <p:nvPr>
            <p:ph type="sldNum" sz="quarter" idx="5"/>
          </p:nvPr>
        </p:nvSpPr>
        <p:spPr/>
        <p:txBody>
          <a:bodyPr/>
          <a:lstStyle/>
          <a:p>
            <a:fld id="{9C7CB51D-B629-4850-980F-62F614969AB4}" type="slidenum">
              <a:rPr lang="en-US" smtClean="0"/>
              <a:t>7</a:t>
            </a:fld>
            <a:endParaRPr lang="en-US"/>
          </a:p>
        </p:txBody>
      </p:sp>
    </p:spTree>
    <p:extLst>
      <p:ext uri="{BB962C8B-B14F-4D97-AF65-F5344CB8AC3E}">
        <p14:creationId xmlns:p14="http://schemas.microsoft.com/office/powerpoint/2010/main" val="64571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 an object's category prediction</a:t>
            </a:r>
            <a:br>
              <a:rPr lang="en-US" dirty="0"/>
            </a:br>
            <a:br>
              <a:rPr lang="en-US" dirty="0"/>
            </a:br>
            <a:r>
              <a:rPr lang="en-US" dirty="0"/>
              <a:t>"Splits objects based at one of the attributes known beforehand. </a:t>
            </a:r>
            <a:br>
              <a:rPr lang="fa-IR" dirty="0"/>
            </a:br>
            <a:r>
              <a:rPr lang="en-US" dirty="0"/>
              <a:t>Separate socks by based on color, </a:t>
            </a:r>
            <a:br>
              <a:rPr lang="fa-IR" dirty="0"/>
            </a:br>
            <a:r>
              <a:rPr lang="en-US" dirty="0"/>
              <a:t>documents based on language, </a:t>
            </a:r>
            <a:br>
              <a:rPr lang="fa-IR" dirty="0"/>
            </a:br>
            <a:r>
              <a:rPr lang="en-US" dirty="0"/>
              <a:t>music by genre</a:t>
            </a:r>
            <a:br>
              <a:rPr lang="fa-IR" dirty="0"/>
            </a:br>
            <a:br>
              <a:rPr lang="fa-IR" dirty="0"/>
            </a:br>
            <a:r>
              <a:rPr lang="fa-IR" dirty="0"/>
              <a:t>----------------------------------------------------------------</a:t>
            </a:r>
            <a:br>
              <a:rPr lang="fa-IR" dirty="0"/>
            </a:br>
            <a:endParaRPr lang="en-US" dirty="0"/>
          </a:p>
        </p:txBody>
      </p:sp>
      <p:sp>
        <p:nvSpPr>
          <p:cNvPr id="4" name="Slide Number Placeholder 3"/>
          <p:cNvSpPr>
            <a:spLocks noGrp="1"/>
          </p:cNvSpPr>
          <p:nvPr>
            <p:ph type="sldNum" sz="quarter" idx="5"/>
          </p:nvPr>
        </p:nvSpPr>
        <p:spPr/>
        <p:txBody>
          <a:bodyPr/>
          <a:lstStyle/>
          <a:p>
            <a:fld id="{9C7CB51D-B629-4850-980F-62F614969AB4}" type="slidenum">
              <a:rPr lang="en-US" smtClean="0"/>
              <a:t>14</a:t>
            </a:fld>
            <a:endParaRPr lang="en-US"/>
          </a:p>
        </p:txBody>
      </p:sp>
    </p:spTree>
    <p:extLst>
      <p:ext uri="{BB962C8B-B14F-4D97-AF65-F5344CB8AC3E}">
        <p14:creationId xmlns:p14="http://schemas.microsoft.com/office/powerpoint/2010/main" val="2172938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a:t>
            </a:r>
            <a:r>
              <a:rPr lang="fa-IR" dirty="0"/>
              <a:t>:</a:t>
            </a:r>
            <a:br>
              <a:rPr lang="fa-IR" dirty="0"/>
            </a:br>
            <a:r>
              <a:rPr lang="en-US" dirty="0"/>
              <a:t>Regression is basically classification where we forecast a number instead of category. </a:t>
            </a:r>
            <a:br>
              <a:rPr lang="fa-IR" dirty="0"/>
            </a:br>
            <a:r>
              <a:rPr lang="en-US" dirty="0"/>
              <a:t>Examples are car price by its mileage,</a:t>
            </a:r>
            <a:br>
              <a:rPr lang="fa-IR" dirty="0"/>
            </a:br>
            <a:r>
              <a:rPr lang="en-US" dirty="0"/>
              <a:t>traffic by time of the day,</a:t>
            </a:r>
            <a:br>
              <a:rPr lang="fa-IR" dirty="0"/>
            </a:br>
            <a:r>
              <a:rPr lang="en-US" dirty="0"/>
              <a:t> demand volume by growth of the company etc. </a:t>
            </a:r>
            <a:br>
              <a:rPr lang="fa-IR" dirty="0"/>
            </a:br>
            <a:r>
              <a:rPr lang="en-US" dirty="0"/>
              <a:t>Regression is perfect when something depends on time</a:t>
            </a:r>
            <a:br>
              <a:rPr lang="fa-IR" dirty="0"/>
            </a:br>
            <a:r>
              <a:rPr lang="fa-IR" dirty="0"/>
              <a:t>----------------------------------------------------------------------------------</a:t>
            </a:r>
            <a:endParaRPr lang="en-US" dirty="0"/>
          </a:p>
        </p:txBody>
      </p:sp>
      <p:sp>
        <p:nvSpPr>
          <p:cNvPr id="4" name="Slide Number Placeholder 3"/>
          <p:cNvSpPr>
            <a:spLocks noGrp="1"/>
          </p:cNvSpPr>
          <p:nvPr>
            <p:ph type="sldNum" sz="quarter" idx="5"/>
          </p:nvPr>
        </p:nvSpPr>
        <p:spPr/>
        <p:txBody>
          <a:bodyPr/>
          <a:lstStyle/>
          <a:p>
            <a:fld id="{9C7CB51D-B629-4850-980F-62F614969AB4}" type="slidenum">
              <a:rPr lang="en-US" smtClean="0"/>
              <a:t>15</a:t>
            </a:fld>
            <a:endParaRPr lang="en-US"/>
          </a:p>
        </p:txBody>
      </p:sp>
    </p:spTree>
    <p:extLst>
      <p:ext uri="{BB962C8B-B14F-4D97-AF65-F5344CB8AC3E}">
        <p14:creationId xmlns:p14="http://schemas.microsoft.com/office/powerpoint/2010/main" val="203466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"Assembles specific features into more high-level ones" </a:t>
            </a:r>
            <a:br>
              <a:rPr lang="en-US" dirty="0"/>
            </a:br>
            <a:r>
              <a:rPr lang="en-US" dirty="0"/>
              <a:t>Nowadays is used for: </a:t>
            </a:r>
            <a:br>
              <a:rPr lang="en-US" dirty="0"/>
            </a:br>
            <a:r>
              <a:rPr lang="en-US" dirty="0"/>
              <a:t>Recommender systems (★) </a:t>
            </a:r>
            <a:br>
              <a:rPr lang="en-US" dirty="0"/>
            </a:br>
            <a:r>
              <a:rPr lang="en-US" dirty="0"/>
              <a:t>Beautiful visualizations </a:t>
            </a:r>
            <a:br>
              <a:rPr lang="en-US" dirty="0"/>
            </a:br>
            <a:r>
              <a:rPr lang="en-US" dirty="0"/>
              <a:t>Topic modeling and </a:t>
            </a:r>
            <a:br>
              <a:rPr lang="en-US" dirty="0"/>
            </a:br>
            <a:r>
              <a:rPr lang="en-US" dirty="0"/>
              <a:t>similar document search </a:t>
            </a:r>
            <a:br>
              <a:rPr lang="en-US" dirty="0"/>
            </a:br>
            <a:r>
              <a:rPr lang="en-US" dirty="0"/>
              <a:t>Fake image analysis </a:t>
            </a:r>
            <a:br>
              <a:rPr lang="en-US" dirty="0"/>
            </a:br>
            <a:r>
              <a:rPr lang="en-US" dirty="0"/>
              <a:t>Risk management </a:t>
            </a:r>
            <a:br>
              <a:rPr lang="en-US" dirty="0"/>
            </a:br>
            <a:br>
              <a:rPr lang="en-US" dirty="0"/>
            </a:br>
            <a:r>
              <a:rPr lang="en-US" dirty="0"/>
              <a:t>if you use it to abstract user ratings, you get a great system to recommend movies, music, games and whatever you want.</a:t>
            </a:r>
          </a:p>
        </p:txBody>
      </p:sp>
      <p:sp>
        <p:nvSpPr>
          <p:cNvPr id="4" name="Slide Number Placeholder 3"/>
          <p:cNvSpPr>
            <a:spLocks noGrp="1"/>
          </p:cNvSpPr>
          <p:nvPr>
            <p:ph type="sldNum" sz="quarter" idx="5"/>
          </p:nvPr>
        </p:nvSpPr>
        <p:spPr/>
        <p:txBody>
          <a:bodyPr/>
          <a:lstStyle/>
          <a:p>
            <a:fld id="{9C7CB51D-B629-4850-980F-62F614969AB4}" type="slidenum">
              <a:rPr lang="en-US" smtClean="0"/>
              <a:t>16</a:t>
            </a:fld>
            <a:endParaRPr lang="en-US"/>
          </a:p>
        </p:txBody>
      </p:sp>
    </p:spTree>
    <p:extLst>
      <p:ext uri="{BB962C8B-B14F-4D97-AF65-F5344CB8AC3E}">
        <p14:creationId xmlns:p14="http://schemas.microsoft.com/office/powerpoint/2010/main" val="85310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one very useful side of the classification </a:t>
            </a:r>
            <a:br>
              <a:rPr lang="en-US" dirty="0"/>
            </a:br>
            <a:r>
              <a:rPr lang="en-US" dirty="0"/>
              <a:t>anomaly detection. When a feature does not fit any of the classes, </a:t>
            </a:r>
            <a:br>
              <a:rPr lang="en-US" dirty="0"/>
            </a:br>
            <a:r>
              <a:rPr lang="en-US" dirty="0"/>
              <a:t>we highlight it. Now that's used in medicine on MRIs, </a:t>
            </a:r>
            <a:br>
              <a:rPr lang="en-US" dirty="0"/>
            </a:br>
            <a:r>
              <a:rPr lang="en-US" dirty="0"/>
              <a:t>computers highlight all the suspicious areas or deviations of the test. </a:t>
            </a:r>
            <a:br>
              <a:rPr lang="en-US" dirty="0"/>
            </a:br>
            <a:r>
              <a:rPr lang="en-US" dirty="0"/>
              <a:t>Stock markets use it to detect abnormal </a:t>
            </a:r>
            <a:r>
              <a:rPr lang="en-US" dirty="0" err="1"/>
              <a:t>behaviour</a:t>
            </a:r>
            <a:r>
              <a:rPr lang="en-US" dirty="0"/>
              <a:t> of traders to find the insiders. </a:t>
            </a:r>
            <a:br>
              <a:rPr lang="en-US" dirty="0"/>
            </a:br>
            <a:r>
              <a:rPr lang="en-US" dirty="0"/>
              <a:t>When teaching the computer the right things, </a:t>
            </a:r>
            <a:br>
              <a:rPr lang="en-US" dirty="0"/>
            </a:br>
            <a:r>
              <a:rPr lang="en-US" dirty="0"/>
              <a:t>we automatically teach it what things are wrong.</a:t>
            </a:r>
          </a:p>
        </p:txBody>
      </p:sp>
      <p:sp>
        <p:nvSpPr>
          <p:cNvPr id="4" name="Slide Number Placeholder 3"/>
          <p:cNvSpPr>
            <a:spLocks noGrp="1"/>
          </p:cNvSpPr>
          <p:nvPr>
            <p:ph type="sldNum" sz="quarter" idx="5"/>
          </p:nvPr>
        </p:nvSpPr>
        <p:spPr/>
        <p:txBody>
          <a:bodyPr/>
          <a:lstStyle/>
          <a:p>
            <a:fld id="{9C7CB51D-B629-4850-980F-62F614969AB4}" type="slidenum">
              <a:rPr lang="en-US" smtClean="0"/>
              <a:t>17</a:t>
            </a:fld>
            <a:endParaRPr lang="en-US"/>
          </a:p>
        </p:txBody>
      </p:sp>
    </p:spTree>
    <p:extLst>
      <p:ext uri="{BB962C8B-B14F-4D97-AF65-F5344CB8AC3E}">
        <p14:creationId xmlns:p14="http://schemas.microsoft.com/office/powerpoint/2010/main" val="1252197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Divides objects based on unknown features. </a:t>
            </a:r>
            <a:br>
              <a:rPr lang="en-US" dirty="0"/>
            </a:br>
            <a:r>
              <a:rPr lang="en-US" dirty="0"/>
              <a:t>Machine chooses the best way" Nowadays used: For </a:t>
            </a:r>
            <a:br>
              <a:rPr lang="en-US" dirty="0"/>
            </a:br>
            <a:r>
              <a:rPr lang="en-US" dirty="0"/>
              <a:t>market segmentation (types of customers, loyalty) </a:t>
            </a:r>
            <a:br>
              <a:rPr lang="en-US" dirty="0"/>
            </a:br>
            <a:r>
              <a:rPr lang="en-US" dirty="0"/>
              <a:t>To merge close points on a map </a:t>
            </a:r>
            <a:br>
              <a:rPr lang="en-US" dirty="0"/>
            </a:br>
            <a:r>
              <a:rPr lang="en-US" dirty="0"/>
              <a:t>For image compression</a:t>
            </a:r>
            <a:br>
              <a:rPr lang="en-US" dirty="0"/>
            </a:br>
            <a:r>
              <a:rPr lang="en-US" dirty="0"/>
              <a:t>To analyze and label new data </a:t>
            </a:r>
            <a:br>
              <a:rPr lang="en-US" dirty="0"/>
            </a:br>
            <a:r>
              <a:rPr lang="en-US" dirty="0"/>
              <a:t>To detect abnormal behavior</a:t>
            </a:r>
          </a:p>
        </p:txBody>
      </p:sp>
      <p:sp>
        <p:nvSpPr>
          <p:cNvPr id="4" name="Slide Number Placeholder 3"/>
          <p:cNvSpPr>
            <a:spLocks noGrp="1"/>
          </p:cNvSpPr>
          <p:nvPr>
            <p:ph type="sldNum" sz="quarter" idx="5"/>
          </p:nvPr>
        </p:nvSpPr>
        <p:spPr/>
        <p:txBody>
          <a:bodyPr/>
          <a:lstStyle/>
          <a:p>
            <a:fld id="{9C7CB51D-B629-4850-980F-62F614969AB4}" type="slidenum">
              <a:rPr lang="en-US" smtClean="0"/>
              <a:t>18</a:t>
            </a:fld>
            <a:endParaRPr lang="en-US"/>
          </a:p>
        </p:txBody>
      </p:sp>
    </p:spTree>
    <p:extLst>
      <p:ext uri="{BB962C8B-B14F-4D97-AF65-F5344CB8AC3E}">
        <p14:creationId xmlns:p14="http://schemas.microsoft.com/office/powerpoint/2010/main" val="4030145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Learning :</a:t>
            </a:r>
            <a:br>
              <a:rPr lang="en-US" dirty="0"/>
            </a:br>
            <a:r>
              <a:rPr lang="en-US" dirty="0"/>
              <a:t>in the first case, the machine has a "supervisor" or a "teacher" who gives the machine all the answers,</a:t>
            </a:r>
            <a:br>
              <a:rPr lang="en-US" dirty="0"/>
            </a:br>
            <a:r>
              <a:rPr lang="en-US" dirty="0"/>
              <a:t>like whether it's a cat in the picture or a dog.</a:t>
            </a:r>
            <a:br>
              <a:rPr lang="en-US" dirty="0"/>
            </a:br>
            <a:r>
              <a:rPr lang="en-US" dirty="0"/>
              <a:t> The teacher has already divided (labeled) the data into cats and dogs, </a:t>
            </a:r>
            <a:br>
              <a:rPr lang="en-US" dirty="0"/>
            </a:br>
            <a:r>
              <a:rPr lang="en-US" dirty="0"/>
              <a:t>and the machine is using these examples to learn. One by one. Dog by cat.</a:t>
            </a:r>
          </a:p>
          <a:p>
            <a:r>
              <a:rPr lang="en-US" dirty="0"/>
              <a:t>---------------------------------------------------------------------------------------------------</a:t>
            </a:r>
          </a:p>
          <a:p>
            <a:r>
              <a:rPr lang="en-US" dirty="0"/>
              <a:t>unsupervised Learning :</a:t>
            </a:r>
            <a:br>
              <a:rPr lang="en-US" dirty="0"/>
            </a:br>
            <a:endParaRPr lang="en-US" dirty="0"/>
          </a:p>
          <a:p>
            <a:r>
              <a:rPr lang="en-US" dirty="0"/>
              <a:t>Unsupervised learning means the machine is left on its own with a pile of animal photos and a task to find out who's who. </a:t>
            </a:r>
          </a:p>
          <a:p>
            <a:r>
              <a:rPr lang="en-US" dirty="0"/>
              <a:t>Data is not labeled, </a:t>
            </a:r>
          </a:p>
          <a:p>
            <a:r>
              <a:rPr lang="en-US" dirty="0"/>
              <a:t>there's no teacher, the machine is trying to find any patterns on its own. </a:t>
            </a:r>
          </a:p>
          <a:p>
            <a:r>
              <a:rPr lang="en-US" dirty="0"/>
              <a:t>We'll talk about these methods below</a:t>
            </a:r>
          </a:p>
        </p:txBody>
      </p:sp>
      <p:sp>
        <p:nvSpPr>
          <p:cNvPr id="4" name="Slide Number Placeholder 3"/>
          <p:cNvSpPr>
            <a:spLocks noGrp="1"/>
          </p:cNvSpPr>
          <p:nvPr>
            <p:ph type="sldNum" sz="quarter" idx="5"/>
          </p:nvPr>
        </p:nvSpPr>
        <p:spPr/>
        <p:txBody>
          <a:bodyPr/>
          <a:lstStyle/>
          <a:p>
            <a:fld id="{9C7CB51D-B629-4850-980F-62F614969AB4}" type="slidenum">
              <a:rPr lang="en-US" smtClean="0"/>
              <a:t>19</a:t>
            </a:fld>
            <a:endParaRPr lang="en-US"/>
          </a:p>
        </p:txBody>
      </p:sp>
    </p:spTree>
    <p:extLst>
      <p:ext uri="{BB962C8B-B14F-4D97-AF65-F5344CB8AC3E}">
        <p14:creationId xmlns:p14="http://schemas.microsoft.com/office/powerpoint/2010/main" val="351611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4D8E-9ADD-2309-9BE7-359F9994D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0ADD6B-0841-1A10-2A90-BA6F79CDC9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31A84-F370-BD53-0F32-DB7998114773}"/>
              </a:ext>
            </a:extLst>
          </p:cNvPr>
          <p:cNvSpPr>
            <a:spLocks noGrp="1"/>
          </p:cNvSpPr>
          <p:nvPr>
            <p:ph type="dt" sz="half" idx="10"/>
          </p:nvPr>
        </p:nvSpPr>
        <p:spPr/>
        <p:txBody>
          <a:bodyPr/>
          <a:lstStyle/>
          <a:p>
            <a:fld id="{50A39998-93A6-4C59-BA9F-5B77224B10F4}" type="datetimeFigureOut">
              <a:rPr lang="en-US" smtClean="0"/>
              <a:t>3/29/2023</a:t>
            </a:fld>
            <a:endParaRPr lang="en-US"/>
          </a:p>
        </p:txBody>
      </p:sp>
      <p:sp>
        <p:nvSpPr>
          <p:cNvPr id="5" name="Footer Placeholder 4">
            <a:extLst>
              <a:ext uri="{FF2B5EF4-FFF2-40B4-BE49-F238E27FC236}">
                <a16:creationId xmlns:a16="http://schemas.microsoft.com/office/drawing/2014/main" id="{D21942B7-09FC-A145-9A35-BC6B9048C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20B375-B83F-89D3-B81C-A0542161AC01}"/>
              </a:ext>
            </a:extLst>
          </p:cNvPr>
          <p:cNvSpPr>
            <a:spLocks noGrp="1"/>
          </p:cNvSpPr>
          <p:nvPr>
            <p:ph type="sldNum" sz="quarter" idx="12"/>
          </p:nvPr>
        </p:nvSpPr>
        <p:spPr/>
        <p:txBody>
          <a:bodyPr/>
          <a:lstStyle/>
          <a:p>
            <a:fld id="{0E2567EE-0BEB-4D39-AE58-527EB8AC1513}" type="slidenum">
              <a:rPr lang="en-US" smtClean="0"/>
              <a:t>‹#›</a:t>
            </a:fld>
            <a:endParaRPr lang="en-US"/>
          </a:p>
        </p:txBody>
      </p:sp>
    </p:spTree>
    <p:extLst>
      <p:ext uri="{BB962C8B-B14F-4D97-AF65-F5344CB8AC3E}">
        <p14:creationId xmlns:p14="http://schemas.microsoft.com/office/powerpoint/2010/main" val="78206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81AD5-27BF-1223-13AD-A23CF3F5CF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09A86-8584-9131-C379-9D68EDEB4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857F6-6260-E6E8-535B-CA9A903CEA54}"/>
              </a:ext>
            </a:extLst>
          </p:cNvPr>
          <p:cNvSpPr>
            <a:spLocks noGrp="1"/>
          </p:cNvSpPr>
          <p:nvPr>
            <p:ph type="dt" sz="half" idx="10"/>
          </p:nvPr>
        </p:nvSpPr>
        <p:spPr/>
        <p:txBody>
          <a:bodyPr/>
          <a:lstStyle/>
          <a:p>
            <a:fld id="{50A39998-93A6-4C59-BA9F-5B77224B10F4}" type="datetimeFigureOut">
              <a:rPr lang="en-US" smtClean="0"/>
              <a:t>3/29/2023</a:t>
            </a:fld>
            <a:endParaRPr lang="en-US"/>
          </a:p>
        </p:txBody>
      </p:sp>
      <p:sp>
        <p:nvSpPr>
          <p:cNvPr id="5" name="Footer Placeholder 4">
            <a:extLst>
              <a:ext uri="{FF2B5EF4-FFF2-40B4-BE49-F238E27FC236}">
                <a16:creationId xmlns:a16="http://schemas.microsoft.com/office/drawing/2014/main" id="{9BC63576-7485-8FBF-8B63-B958DE8908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17D585-F8E0-F885-332D-28EC4A5A9AEE}"/>
              </a:ext>
            </a:extLst>
          </p:cNvPr>
          <p:cNvSpPr>
            <a:spLocks noGrp="1"/>
          </p:cNvSpPr>
          <p:nvPr>
            <p:ph type="sldNum" sz="quarter" idx="12"/>
          </p:nvPr>
        </p:nvSpPr>
        <p:spPr/>
        <p:txBody>
          <a:bodyPr/>
          <a:lstStyle/>
          <a:p>
            <a:fld id="{0E2567EE-0BEB-4D39-AE58-527EB8AC1513}" type="slidenum">
              <a:rPr lang="en-US" smtClean="0"/>
              <a:t>‹#›</a:t>
            </a:fld>
            <a:endParaRPr lang="en-US"/>
          </a:p>
        </p:txBody>
      </p:sp>
    </p:spTree>
    <p:extLst>
      <p:ext uri="{BB962C8B-B14F-4D97-AF65-F5344CB8AC3E}">
        <p14:creationId xmlns:p14="http://schemas.microsoft.com/office/powerpoint/2010/main" val="3520160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37C251-A3AD-1544-8172-4BA37EF432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9C993D-EBDF-0B9D-1B38-DB95EDB7F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A349B1-BABB-A37C-0741-CBDFA8516F60}"/>
              </a:ext>
            </a:extLst>
          </p:cNvPr>
          <p:cNvSpPr>
            <a:spLocks noGrp="1"/>
          </p:cNvSpPr>
          <p:nvPr>
            <p:ph type="dt" sz="half" idx="10"/>
          </p:nvPr>
        </p:nvSpPr>
        <p:spPr/>
        <p:txBody>
          <a:bodyPr/>
          <a:lstStyle/>
          <a:p>
            <a:fld id="{50A39998-93A6-4C59-BA9F-5B77224B10F4}" type="datetimeFigureOut">
              <a:rPr lang="en-US" smtClean="0"/>
              <a:t>3/29/2023</a:t>
            </a:fld>
            <a:endParaRPr lang="en-US"/>
          </a:p>
        </p:txBody>
      </p:sp>
      <p:sp>
        <p:nvSpPr>
          <p:cNvPr id="5" name="Footer Placeholder 4">
            <a:extLst>
              <a:ext uri="{FF2B5EF4-FFF2-40B4-BE49-F238E27FC236}">
                <a16:creationId xmlns:a16="http://schemas.microsoft.com/office/drawing/2014/main" id="{0FD7B29B-3482-D1B4-CEEE-58CC4C2A3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0A67-BFE6-DD02-8D92-8A33EFBBB25E}"/>
              </a:ext>
            </a:extLst>
          </p:cNvPr>
          <p:cNvSpPr>
            <a:spLocks noGrp="1"/>
          </p:cNvSpPr>
          <p:nvPr>
            <p:ph type="sldNum" sz="quarter" idx="12"/>
          </p:nvPr>
        </p:nvSpPr>
        <p:spPr/>
        <p:txBody>
          <a:bodyPr/>
          <a:lstStyle/>
          <a:p>
            <a:fld id="{0E2567EE-0BEB-4D39-AE58-527EB8AC1513}" type="slidenum">
              <a:rPr lang="en-US" smtClean="0"/>
              <a:t>‹#›</a:t>
            </a:fld>
            <a:endParaRPr lang="en-US"/>
          </a:p>
        </p:txBody>
      </p:sp>
    </p:spTree>
    <p:extLst>
      <p:ext uri="{BB962C8B-B14F-4D97-AF65-F5344CB8AC3E}">
        <p14:creationId xmlns:p14="http://schemas.microsoft.com/office/powerpoint/2010/main" val="3737085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02AF-E264-9BDB-2329-9072A7B5C2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CD0D2F-EB81-551C-4A6B-4F8CB11DB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C6951F-9AAC-F275-8C5E-30A45BE8AA81}"/>
              </a:ext>
            </a:extLst>
          </p:cNvPr>
          <p:cNvSpPr>
            <a:spLocks noGrp="1"/>
          </p:cNvSpPr>
          <p:nvPr>
            <p:ph type="dt" sz="half" idx="10"/>
          </p:nvPr>
        </p:nvSpPr>
        <p:spPr/>
        <p:txBody>
          <a:bodyPr/>
          <a:lstStyle/>
          <a:p>
            <a:fld id="{50A39998-93A6-4C59-BA9F-5B77224B10F4}" type="datetimeFigureOut">
              <a:rPr lang="en-US" smtClean="0"/>
              <a:t>3/29/2023</a:t>
            </a:fld>
            <a:endParaRPr lang="en-US"/>
          </a:p>
        </p:txBody>
      </p:sp>
      <p:sp>
        <p:nvSpPr>
          <p:cNvPr id="5" name="Footer Placeholder 4">
            <a:extLst>
              <a:ext uri="{FF2B5EF4-FFF2-40B4-BE49-F238E27FC236}">
                <a16:creationId xmlns:a16="http://schemas.microsoft.com/office/drawing/2014/main" id="{86F0C88C-2371-6CD6-8EED-0E7302BD09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689B9-A090-AD53-7BA2-A81BF792F2B2}"/>
              </a:ext>
            </a:extLst>
          </p:cNvPr>
          <p:cNvSpPr>
            <a:spLocks noGrp="1"/>
          </p:cNvSpPr>
          <p:nvPr>
            <p:ph type="sldNum" sz="quarter" idx="12"/>
          </p:nvPr>
        </p:nvSpPr>
        <p:spPr/>
        <p:txBody>
          <a:bodyPr/>
          <a:lstStyle/>
          <a:p>
            <a:fld id="{0E2567EE-0BEB-4D39-AE58-527EB8AC1513}" type="slidenum">
              <a:rPr lang="en-US" smtClean="0"/>
              <a:t>‹#›</a:t>
            </a:fld>
            <a:endParaRPr lang="en-US"/>
          </a:p>
        </p:txBody>
      </p:sp>
    </p:spTree>
    <p:extLst>
      <p:ext uri="{BB962C8B-B14F-4D97-AF65-F5344CB8AC3E}">
        <p14:creationId xmlns:p14="http://schemas.microsoft.com/office/powerpoint/2010/main" val="356288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E759-2B03-BD2C-3724-5DF8E4F9E5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FC5905-E603-0AA7-778E-A10940FBF9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509E05-17A7-A254-3F8C-B1274187DA34}"/>
              </a:ext>
            </a:extLst>
          </p:cNvPr>
          <p:cNvSpPr>
            <a:spLocks noGrp="1"/>
          </p:cNvSpPr>
          <p:nvPr>
            <p:ph type="dt" sz="half" idx="10"/>
          </p:nvPr>
        </p:nvSpPr>
        <p:spPr/>
        <p:txBody>
          <a:bodyPr/>
          <a:lstStyle/>
          <a:p>
            <a:fld id="{50A39998-93A6-4C59-BA9F-5B77224B10F4}" type="datetimeFigureOut">
              <a:rPr lang="en-US" smtClean="0"/>
              <a:t>3/29/2023</a:t>
            </a:fld>
            <a:endParaRPr lang="en-US"/>
          </a:p>
        </p:txBody>
      </p:sp>
      <p:sp>
        <p:nvSpPr>
          <p:cNvPr id="5" name="Footer Placeholder 4">
            <a:extLst>
              <a:ext uri="{FF2B5EF4-FFF2-40B4-BE49-F238E27FC236}">
                <a16:creationId xmlns:a16="http://schemas.microsoft.com/office/drawing/2014/main" id="{6E7F68FF-95C9-98F2-5CD7-089A2EEBB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AF3E7-86FC-B368-E02D-89ECC4751490}"/>
              </a:ext>
            </a:extLst>
          </p:cNvPr>
          <p:cNvSpPr>
            <a:spLocks noGrp="1"/>
          </p:cNvSpPr>
          <p:nvPr>
            <p:ph type="sldNum" sz="quarter" idx="12"/>
          </p:nvPr>
        </p:nvSpPr>
        <p:spPr/>
        <p:txBody>
          <a:bodyPr/>
          <a:lstStyle/>
          <a:p>
            <a:fld id="{0E2567EE-0BEB-4D39-AE58-527EB8AC1513}" type="slidenum">
              <a:rPr lang="en-US" smtClean="0"/>
              <a:t>‹#›</a:t>
            </a:fld>
            <a:endParaRPr lang="en-US"/>
          </a:p>
        </p:txBody>
      </p:sp>
    </p:spTree>
    <p:extLst>
      <p:ext uri="{BB962C8B-B14F-4D97-AF65-F5344CB8AC3E}">
        <p14:creationId xmlns:p14="http://schemas.microsoft.com/office/powerpoint/2010/main" val="4006348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2A7B-17AA-68F8-D86C-D427CDC302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EC7B39-B3DD-F4B0-C518-D916063EB6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56091C-149B-276F-3C8C-42FB5EA421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1F0632-5A6B-387B-F4C4-BA179BFA2E59}"/>
              </a:ext>
            </a:extLst>
          </p:cNvPr>
          <p:cNvSpPr>
            <a:spLocks noGrp="1"/>
          </p:cNvSpPr>
          <p:nvPr>
            <p:ph type="dt" sz="half" idx="10"/>
          </p:nvPr>
        </p:nvSpPr>
        <p:spPr/>
        <p:txBody>
          <a:bodyPr/>
          <a:lstStyle/>
          <a:p>
            <a:fld id="{50A39998-93A6-4C59-BA9F-5B77224B10F4}" type="datetimeFigureOut">
              <a:rPr lang="en-US" smtClean="0"/>
              <a:t>3/29/2023</a:t>
            </a:fld>
            <a:endParaRPr lang="en-US"/>
          </a:p>
        </p:txBody>
      </p:sp>
      <p:sp>
        <p:nvSpPr>
          <p:cNvPr id="6" name="Footer Placeholder 5">
            <a:extLst>
              <a:ext uri="{FF2B5EF4-FFF2-40B4-BE49-F238E27FC236}">
                <a16:creationId xmlns:a16="http://schemas.microsoft.com/office/drawing/2014/main" id="{3F83127B-3CFB-7FDE-9B39-859EAAB5B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A1091-4EBB-201B-5944-E0519B858292}"/>
              </a:ext>
            </a:extLst>
          </p:cNvPr>
          <p:cNvSpPr>
            <a:spLocks noGrp="1"/>
          </p:cNvSpPr>
          <p:nvPr>
            <p:ph type="sldNum" sz="quarter" idx="12"/>
          </p:nvPr>
        </p:nvSpPr>
        <p:spPr/>
        <p:txBody>
          <a:bodyPr/>
          <a:lstStyle/>
          <a:p>
            <a:fld id="{0E2567EE-0BEB-4D39-AE58-527EB8AC1513}" type="slidenum">
              <a:rPr lang="en-US" smtClean="0"/>
              <a:t>‹#›</a:t>
            </a:fld>
            <a:endParaRPr lang="en-US"/>
          </a:p>
        </p:txBody>
      </p:sp>
    </p:spTree>
    <p:extLst>
      <p:ext uri="{BB962C8B-B14F-4D97-AF65-F5344CB8AC3E}">
        <p14:creationId xmlns:p14="http://schemas.microsoft.com/office/powerpoint/2010/main" val="411988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E4F6F-4330-BD46-020D-3169C46F99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AD7470-11D0-1709-2307-D96A056A0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B84D68-56E9-0B9F-DDA0-BB3ADD1506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E96636-6E53-B7A7-6041-0E83E0DF6C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6555E3-64DA-4E15-974F-16DF140D0F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1CC700-9881-0B1A-5EB9-45043D32325B}"/>
              </a:ext>
            </a:extLst>
          </p:cNvPr>
          <p:cNvSpPr>
            <a:spLocks noGrp="1"/>
          </p:cNvSpPr>
          <p:nvPr>
            <p:ph type="dt" sz="half" idx="10"/>
          </p:nvPr>
        </p:nvSpPr>
        <p:spPr/>
        <p:txBody>
          <a:bodyPr/>
          <a:lstStyle/>
          <a:p>
            <a:fld id="{50A39998-93A6-4C59-BA9F-5B77224B10F4}" type="datetimeFigureOut">
              <a:rPr lang="en-US" smtClean="0"/>
              <a:t>3/29/2023</a:t>
            </a:fld>
            <a:endParaRPr lang="en-US"/>
          </a:p>
        </p:txBody>
      </p:sp>
      <p:sp>
        <p:nvSpPr>
          <p:cNvPr id="8" name="Footer Placeholder 7">
            <a:extLst>
              <a:ext uri="{FF2B5EF4-FFF2-40B4-BE49-F238E27FC236}">
                <a16:creationId xmlns:a16="http://schemas.microsoft.com/office/drawing/2014/main" id="{26A4684D-C435-9CB0-2272-62D7980D01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FB4705-339B-35EF-348E-CFA1AB63A123}"/>
              </a:ext>
            </a:extLst>
          </p:cNvPr>
          <p:cNvSpPr>
            <a:spLocks noGrp="1"/>
          </p:cNvSpPr>
          <p:nvPr>
            <p:ph type="sldNum" sz="quarter" idx="12"/>
          </p:nvPr>
        </p:nvSpPr>
        <p:spPr/>
        <p:txBody>
          <a:bodyPr/>
          <a:lstStyle/>
          <a:p>
            <a:fld id="{0E2567EE-0BEB-4D39-AE58-527EB8AC1513}" type="slidenum">
              <a:rPr lang="en-US" smtClean="0"/>
              <a:t>‹#›</a:t>
            </a:fld>
            <a:endParaRPr lang="en-US"/>
          </a:p>
        </p:txBody>
      </p:sp>
    </p:spTree>
    <p:extLst>
      <p:ext uri="{BB962C8B-B14F-4D97-AF65-F5344CB8AC3E}">
        <p14:creationId xmlns:p14="http://schemas.microsoft.com/office/powerpoint/2010/main" val="400964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81FA-70C1-281F-F1B1-4E442FDC4B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96E3FA-AE68-C65F-104F-36F24930580A}"/>
              </a:ext>
            </a:extLst>
          </p:cNvPr>
          <p:cNvSpPr>
            <a:spLocks noGrp="1"/>
          </p:cNvSpPr>
          <p:nvPr>
            <p:ph type="dt" sz="half" idx="10"/>
          </p:nvPr>
        </p:nvSpPr>
        <p:spPr/>
        <p:txBody>
          <a:bodyPr/>
          <a:lstStyle/>
          <a:p>
            <a:fld id="{50A39998-93A6-4C59-BA9F-5B77224B10F4}" type="datetimeFigureOut">
              <a:rPr lang="en-US" smtClean="0"/>
              <a:t>3/29/2023</a:t>
            </a:fld>
            <a:endParaRPr lang="en-US"/>
          </a:p>
        </p:txBody>
      </p:sp>
      <p:sp>
        <p:nvSpPr>
          <p:cNvPr id="4" name="Footer Placeholder 3">
            <a:extLst>
              <a:ext uri="{FF2B5EF4-FFF2-40B4-BE49-F238E27FC236}">
                <a16:creationId xmlns:a16="http://schemas.microsoft.com/office/drawing/2014/main" id="{C688CA77-6269-5613-5AD2-CBF3F141FE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7C6C2D-8E98-D339-B135-F5B17407832F}"/>
              </a:ext>
            </a:extLst>
          </p:cNvPr>
          <p:cNvSpPr>
            <a:spLocks noGrp="1"/>
          </p:cNvSpPr>
          <p:nvPr>
            <p:ph type="sldNum" sz="quarter" idx="12"/>
          </p:nvPr>
        </p:nvSpPr>
        <p:spPr/>
        <p:txBody>
          <a:bodyPr/>
          <a:lstStyle/>
          <a:p>
            <a:fld id="{0E2567EE-0BEB-4D39-AE58-527EB8AC1513}" type="slidenum">
              <a:rPr lang="en-US" smtClean="0"/>
              <a:t>‹#›</a:t>
            </a:fld>
            <a:endParaRPr lang="en-US"/>
          </a:p>
        </p:txBody>
      </p:sp>
    </p:spTree>
    <p:extLst>
      <p:ext uri="{BB962C8B-B14F-4D97-AF65-F5344CB8AC3E}">
        <p14:creationId xmlns:p14="http://schemas.microsoft.com/office/powerpoint/2010/main" val="2873188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2E8F11-76AB-6276-F816-373E538F7CB0}"/>
              </a:ext>
            </a:extLst>
          </p:cNvPr>
          <p:cNvSpPr>
            <a:spLocks noGrp="1"/>
          </p:cNvSpPr>
          <p:nvPr>
            <p:ph type="dt" sz="half" idx="10"/>
          </p:nvPr>
        </p:nvSpPr>
        <p:spPr/>
        <p:txBody>
          <a:bodyPr/>
          <a:lstStyle/>
          <a:p>
            <a:fld id="{50A39998-93A6-4C59-BA9F-5B77224B10F4}" type="datetimeFigureOut">
              <a:rPr lang="en-US" smtClean="0"/>
              <a:t>3/29/2023</a:t>
            </a:fld>
            <a:endParaRPr lang="en-US"/>
          </a:p>
        </p:txBody>
      </p:sp>
      <p:sp>
        <p:nvSpPr>
          <p:cNvPr id="3" name="Footer Placeholder 2">
            <a:extLst>
              <a:ext uri="{FF2B5EF4-FFF2-40B4-BE49-F238E27FC236}">
                <a16:creationId xmlns:a16="http://schemas.microsoft.com/office/drawing/2014/main" id="{831CD435-D84A-A4FF-7B79-ACCFB2D834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F8D90D-0AB6-C5F5-AEB4-0C7B8E1167BA}"/>
              </a:ext>
            </a:extLst>
          </p:cNvPr>
          <p:cNvSpPr>
            <a:spLocks noGrp="1"/>
          </p:cNvSpPr>
          <p:nvPr>
            <p:ph type="sldNum" sz="quarter" idx="12"/>
          </p:nvPr>
        </p:nvSpPr>
        <p:spPr/>
        <p:txBody>
          <a:bodyPr/>
          <a:lstStyle/>
          <a:p>
            <a:fld id="{0E2567EE-0BEB-4D39-AE58-527EB8AC1513}" type="slidenum">
              <a:rPr lang="en-US" smtClean="0"/>
              <a:t>‹#›</a:t>
            </a:fld>
            <a:endParaRPr lang="en-US"/>
          </a:p>
        </p:txBody>
      </p:sp>
    </p:spTree>
    <p:extLst>
      <p:ext uri="{BB962C8B-B14F-4D97-AF65-F5344CB8AC3E}">
        <p14:creationId xmlns:p14="http://schemas.microsoft.com/office/powerpoint/2010/main" val="1258343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9C469-A851-8394-768B-488A49016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367A12-D2BE-6442-612E-764B7EC99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057FD0-CC74-1957-CDBA-6F4AE88FC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F3BF5A-0E5D-B700-C009-7CA23C5BB26A}"/>
              </a:ext>
            </a:extLst>
          </p:cNvPr>
          <p:cNvSpPr>
            <a:spLocks noGrp="1"/>
          </p:cNvSpPr>
          <p:nvPr>
            <p:ph type="dt" sz="half" idx="10"/>
          </p:nvPr>
        </p:nvSpPr>
        <p:spPr/>
        <p:txBody>
          <a:bodyPr/>
          <a:lstStyle/>
          <a:p>
            <a:fld id="{50A39998-93A6-4C59-BA9F-5B77224B10F4}" type="datetimeFigureOut">
              <a:rPr lang="en-US" smtClean="0"/>
              <a:t>3/29/2023</a:t>
            </a:fld>
            <a:endParaRPr lang="en-US"/>
          </a:p>
        </p:txBody>
      </p:sp>
      <p:sp>
        <p:nvSpPr>
          <p:cNvPr id="6" name="Footer Placeholder 5">
            <a:extLst>
              <a:ext uri="{FF2B5EF4-FFF2-40B4-BE49-F238E27FC236}">
                <a16:creationId xmlns:a16="http://schemas.microsoft.com/office/drawing/2014/main" id="{D9DF5837-99D9-F86E-EBF3-339EFBA67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40A7E-FD05-C284-9D98-47E7C0C162A9}"/>
              </a:ext>
            </a:extLst>
          </p:cNvPr>
          <p:cNvSpPr>
            <a:spLocks noGrp="1"/>
          </p:cNvSpPr>
          <p:nvPr>
            <p:ph type="sldNum" sz="quarter" idx="12"/>
          </p:nvPr>
        </p:nvSpPr>
        <p:spPr/>
        <p:txBody>
          <a:bodyPr/>
          <a:lstStyle/>
          <a:p>
            <a:fld id="{0E2567EE-0BEB-4D39-AE58-527EB8AC1513}" type="slidenum">
              <a:rPr lang="en-US" smtClean="0"/>
              <a:t>‹#›</a:t>
            </a:fld>
            <a:endParaRPr lang="en-US"/>
          </a:p>
        </p:txBody>
      </p:sp>
    </p:spTree>
    <p:extLst>
      <p:ext uri="{BB962C8B-B14F-4D97-AF65-F5344CB8AC3E}">
        <p14:creationId xmlns:p14="http://schemas.microsoft.com/office/powerpoint/2010/main" val="234721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9788-F756-CA0E-2CFF-5F06FBD04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7CD882-CF6E-DFC4-C30D-590D5B008A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F391C3-FEA9-599B-DE35-7B08E07F5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A6056-3A09-ACAC-E475-9CADCD1B28CD}"/>
              </a:ext>
            </a:extLst>
          </p:cNvPr>
          <p:cNvSpPr>
            <a:spLocks noGrp="1"/>
          </p:cNvSpPr>
          <p:nvPr>
            <p:ph type="dt" sz="half" idx="10"/>
          </p:nvPr>
        </p:nvSpPr>
        <p:spPr/>
        <p:txBody>
          <a:bodyPr/>
          <a:lstStyle/>
          <a:p>
            <a:fld id="{50A39998-93A6-4C59-BA9F-5B77224B10F4}" type="datetimeFigureOut">
              <a:rPr lang="en-US" smtClean="0"/>
              <a:t>3/29/2023</a:t>
            </a:fld>
            <a:endParaRPr lang="en-US"/>
          </a:p>
        </p:txBody>
      </p:sp>
      <p:sp>
        <p:nvSpPr>
          <p:cNvPr id="6" name="Footer Placeholder 5">
            <a:extLst>
              <a:ext uri="{FF2B5EF4-FFF2-40B4-BE49-F238E27FC236}">
                <a16:creationId xmlns:a16="http://schemas.microsoft.com/office/drawing/2014/main" id="{CAC7F470-C81A-657E-C8CE-4C3758B13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1DB24B-9B50-A099-BAB4-BA1F961BE414}"/>
              </a:ext>
            </a:extLst>
          </p:cNvPr>
          <p:cNvSpPr>
            <a:spLocks noGrp="1"/>
          </p:cNvSpPr>
          <p:nvPr>
            <p:ph type="sldNum" sz="quarter" idx="12"/>
          </p:nvPr>
        </p:nvSpPr>
        <p:spPr/>
        <p:txBody>
          <a:bodyPr/>
          <a:lstStyle/>
          <a:p>
            <a:fld id="{0E2567EE-0BEB-4D39-AE58-527EB8AC1513}" type="slidenum">
              <a:rPr lang="en-US" smtClean="0"/>
              <a:t>‹#›</a:t>
            </a:fld>
            <a:endParaRPr lang="en-US"/>
          </a:p>
        </p:txBody>
      </p:sp>
    </p:spTree>
    <p:extLst>
      <p:ext uri="{BB962C8B-B14F-4D97-AF65-F5344CB8AC3E}">
        <p14:creationId xmlns:p14="http://schemas.microsoft.com/office/powerpoint/2010/main" val="1879572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525C76-8549-0EF1-1E4B-6EF5E56CA8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85AD15-94AF-7910-6646-889619FB76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C7C11-660A-3E4A-EE81-52702BF5D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A39998-93A6-4C59-BA9F-5B77224B10F4}" type="datetimeFigureOut">
              <a:rPr lang="en-US" smtClean="0"/>
              <a:t>3/29/2023</a:t>
            </a:fld>
            <a:endParaRPr lang="en-US"/>
          </a:p>
        </p:txBody>
      </p:sp>
      <p:sp>
        <p:nvSpPr>
          <p:cNvPr id="5" name="Footer Placeholder 4">
            <a:extLst>
              <a:ext uri="{FF2B5EF4-FFF2-40B4-BE49-F238E27FC236}">
                <a16:creationId xmlns:a16="http://schemas.microsoft.com/office/drawing/2014/main" id="{D54B2474-26EE-930E-53EE-79E0902B0C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FB810A-7D70-1BA3-E66E-FF41601F61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567EE-0BEB-4D39-AE58-527EB8AC1513}" type="slidenum">
              <a:rPr lang="en-US" smtClean="0"/>
              <a:t>‹#›</a:t>
            </a:fld>
            <a:endParaRPr lang="en-US"/>
          </a:p>
        </p:txBody>
      </p:sp>
    </p:spTree>
    <p:extLst>
      <p:ext uri="{BB962C8B-B14F-4D97-AF65-F5344CB8AC3E}">
        <p14:creationId xmlns:p14="http://schemas.microsoft.com/office/powerpoint/2010/main" val="2998629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1tvla70hy9o&amp;ab_channel=TURKCHESSPLAYER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2_A0B2378B.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3CA74319-1758-60BD-EC7B-F41513576CAB}"/>
              </a:ext>
            </a:extLst>
          </p:cNvPr>
          <p:cNvPicPr>
            <a:picLocks noChangeAspect="1"/>
          </p:cNvPicPr>
          <p:nvPr/>
        </p:nvPicPr>
        <p:blipFill rotWithShape="1">
          <a:blip r:embed="rId2"/>
          <a:srcRect t="23987"/>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57BF5-2F12-DA7F-57C3-C27BA7FEB3EF}"/>
              </a:ext>
            </a:extLst>
          </p:cNvPr>
          <p:cNvSpPr>
            <a:spLocks noGrp="1"/>
          </p:cNvSpPr>
          <p:nvPr>
            <p:ph type="ctrTitle"/>
          </p:nvPr>
        </p:nvSpPr>
        <p:spPr>
          <a:xfrm>
            <a:off x="1097280" y="3120887"/>
            <a:ext cx="10058400" cy="95437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ML </a:t>
            </a:r>
            <a:r>
              <a:rPr lang="en-US" sz="2800" dirty="0">
                <a:solidFill>
                  <a:srgbClr val="FFFFFF"/>
                </a:solidFill>
              </a:rPr>
              <a:t>For </a:t>
            </a:r>
            <a:r>
              <a:rPr lang="en-US" sz="5200" dirty="0">
                <a:solidFill>
                  <a:srgbClr val="FFFFFF"/>
                </a:solidFill>
              </a:rPr>
              <a:t>Mind Sharpeners</a:t>
            </a:r>
          </a:p>
        </p:txBody>
      </p:sp>
      <p:sp>
        <p:nvSpPr>
          <p:cNvPr id="3" name="Subtitle 2">
            <a:extLst>
              <a:ext uri="{FF2B5EF4-FFF2-40B4-BE49-F238E27FC236}">
                <a16:creationId xmlns:a16="http://schemas.microsoft.com/office/drawing/2014/main" id="{8B79A287-786E-FF9D-F21C-E5D2ECA63949}"/>
              </a:ext>
            </a:extLst>
          </p:cNvPr>
          <p:cNvSpPr>
            <a:spLocks noGrp="1"/>
          </p:cNvSpPr>
          <p:nvPr>
            <p:ph type="subTitle" idx="1"/>
          </p:nvPr>
        </p:nvSpPr>
        <p:spPr>
          <a:xfrm>
            <a:off x="2214646" y="4130348"/>
            <a:ext cx="12170664" cy="1166097"/>
          </a:xfrm>
          <a:effectLst>
            <a:outerShdw blurRad="50800" dist="38100" dir="2700000" algn="tl" rotWithShape="0">
              <a:prstClr val="black">
                <a:alpha val="40000"/>
              </a:prstClr>
            </a:outerShdw>
          </a:effectLst>
        </p:spPr>
        <p:txBody>
          <a:bodyPr>
            <a:normAutofit/>
          </a:bodyPr>
          <a:lstStyle/>
          <a:p>
            <a:r>
              <a:rPr lang="en-US" dirty="0">
                <a:solidFill>
                  <a:srgbClr val="FFFFFF"/>
                </a:solidFill>
              </a:rPr>
              <a:t>Saeed Salehi</a:t>
            </a:r>
          </a:p>
        </p:txBody>
      </p:sp>
    </p:spTree>
    <p:extLst>
      <p:ext uri="{BB962C8B-B14F-4D97-AF65-F5344CB8AC3E}">
        <p14:creationId xmlns:p14="http://schemas.microsoft.com/office/powerpoint/2010/main" val="2721027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umblebee on flower">
            <a:extLst>
              <a:ext uri="{FF2B5EF4-FFF2-40B4-BE49-F238E27FC236}">
                <a16:creationId xmlns:a16="http://schemas.microsoft.com/office/drawing/2014/main" id="{E68DAD99-70AF-FF1C-EED2-8FC343B4490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3979505"/>
            <a:ext cx="2343564" cy="1562376"/>
          </a:xfrm>
        </p:spPr>
      </p:pic>
      <p:pic>
        <p:nvPicPr>
          <p:cNvPr id="8" name="Content Placeholder 7" descr="Cut sunflowers in buckets">
            <a:extLst>
              <a:ext uri="{FF2B5EF4-FFF2-40B4-BE49-F238E27FC236}">
                <a16:creationId xmlns:a16="http://schemas.microsoft.com/office/drawing/2014/main" id="{BA1598F1-3059-1E09-1FA4-1409D818C93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3236" y="1997253"/>
            <a:ext cx="2348528" cy="1761396"/>
          </a:xfrm>
        </p:spPr>
      </p:pic>
      <p:sp>
        <p:nvSpPr>
          <p:cNvPr id="9" name="TextBox 8">
            <a:extLst>
              <a:ext uri="{FF2B5EF4-FFF2-40B4-BE49-F238E27FC236}">
                <a16:creationId xmlns:a16="http://schemas.microsoft.com/office/drawing/2014/main" id="{203585AC-758E-5F37-4A91-F9A28B6959FA}"/>
              </a:ext>
            </a:extLst>
          </p:cNvPr>
          <p:cNvSpPr txBox="1"/>
          <p:nvPr/>
        </p:nvSpPr>
        <p:spPr>
          <a:xfrm>
            <a:off x="3858209" y="3435483"/>
            <a:ext cx="3051110" cy="646331"/>
          </a:xfrm>
          <a:prstGeom prst="rect">
            <a:avLst/>
          </a:prstGeom>
          <a:noFill/>
        </p:spPr>
        <p:txBody>
          <a:bodyPr wrap="square" rtlCol="0">
            <a:spAutoFit/>
          </a:bodyPr>
          <a:lstStyle/>
          <a:p>
            <a:r>
              <a:rPr lang="en-US" dirty="0"/>
              <a:t>Bee or not to Bee?</a:t>
            </a:r>
            <a:br>
              <a:rPr lang="en-US" dirty="0"/>
            </a:br>
            <a:r>
              <a:rPr lang="en-US" dirty="0"/>
              <a:t>That’s the question :)</a:t>
            </a:r>
          </a:p>
        </p:txBody>
      </p:sp>
      <p:cxnSp>
        <p:nvCxnSpPr>
          <p:cNvPr id="11" name="Straight Arrow Connector 10">
            <a:extLst>
              <a:ext uri="{FF2B5EF4-FFF2-40B4-BE49-F238E27FC236}">
                <a16:creationId xmlns:a16="http://schemas.microsoft.com/office/drawing/2014/main" id="{A4124FB3-9D75-DC7C-0EF5-2B1E106BC2A1}"/>
              </a:ext>
            </a:extLst>
          </p:cNvPr>
          <p:cNvCxnSpPr>
            <a:cxnSpLocks/>
          </p:cNvCxnSpPr>
          <p:nvPr/>
        </p:nvCxnSpPr>
        <p:spPr>
          <a:xfrm rot="10800000">
            <a:off x="3354355" y="2948473"/>
            <a:ext cx="503854" cy="81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CA9A57A-F04A-037F-7C2E-C39C6644C3EF}"/>
              </a:ext>
            </a:extLst>
          </p:cNvPr>
          <p:cNvCxnSpPr>
            <a:cxnSpLocks/>
          </p:cNvCxnSpPr>
          <p:nvPr/>
        </p:nvCxnSpPr>
        <p:spPr>
          <a:xfrm rot="10800000" flipV="1">
            <a:off x="3282846" y="3758649"/>
            <a:ext cx="575363" cy="98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Text&#10;&#10;Description automatically generated">
            <a:extLst>
              <a:ext uri="{FF2B5EF4-FFF2-40B4-BE49-F238E27FC236}">
                <a16:creationId xmlns:a16="http://schemas.microsoft.com/office/drawing/2014/main" id="{4E7480AD-1646-6F4D-3409-C3FA89C17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5303" y="1126058"/>
            <a:ext cx="4842853" cy="5167312"/>
          </a:xfrm>
          <a:prstGeom prst="rect">
            <a:avLst/>
          </a:prstGeom>
        </p:spPr>
      </p:pic>
      <p:sp>
        <p:nvSpPr>
          <p:cNvPr id="2" name="Title 1">
            <a:extLst>
              <a:ext uri="{FF2B5EF4-FFF2-40B4-BE49-F238E27FC236}">
                <a16:creationId xmlns:a16="http://schemas.microsoft.com/office/drawing/2014/main" id="{D39FE0D8-A614-AC14-2B74-055F26D66A8C}"/>
              </a:ext>
            </a:extLst>
          </p:cNvPr>
          <p:cNvSpPr>
            <a:spLocks noGrp="1"/>
          </p:cNvSpPr>
          <p:nvPr>
            <p:ph type="title"/>
          </p:nvPr>
        </p:nvSpPr>
        <p:spPr/>
        <p:txBody>
          <a:bodyPr/>
          <a:lstStyle/>
          <a:p>
            <a:r>
              <a:rPr lang="en-US" dirty="0"/>
              <a:t>Classic Artificial Intelligence</a:t>
            </a:r>
          </a:p>
        </p:txBody>
      </p:sp>
    </p:spTree>
    <p:extLst>
      <p:ext uri="{BB962C8B-B14F-4D97-AF65-F5344CB8AC3E}">
        <p14:creationId xmlns:p14="http://schemas.microsoft.com/office/powerpoint/2010/main" val="2961370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EC4ECB-75AB-F0DD-779A-8C3CBB564305}"/>
              </a:ext>
            </a:extLst>
          </p:cNvPr>
          <p:cNvSpPr>
            <a:spLocks noGrp="1"/>
          </p:cNvSpPr>
          <p:nvPr>
            <p:ph type="title"/>
          </p:nvPr>
        </p:nvSpPr>
        <p:spPr/>
        <p:txBody>
          <a:bodyPr/>
          <a:lstStyle/>
          <a:p>
            <a:r>
              <a:rPr lang="en-US" dirty="0"/>
              <a:t>Mechanical Turk?</a:t>
            </a:r>
          </a:p>
        </p:txBody>
      </p:sp>
      <p:sp>
        <p:nvSpPr>
          <p:cNvPr id="8" name="Content Placeholder 7">
            <a:extLst>
              <a:ext uri="{FF2B5EF4-FFF2-40B4-BE49-F238E27FC236}">
                <a16:creationId xmlns:a16="http://schemas.microsoft.com/office/drawing/2014/main" id="{714AF785-ED97-0CC2-568D-B20764B173FF}"/>
              </a:ext>
            </a:extLst>
          </p:cNvPr>
          <p:cNvSpPr>
            <a:spLocks noGrp="1"/>
          </p:cNvSpPr>
          <p:nvPr>
            <p:ph idx="1"/>
          </p:nvPr>
        </p:nvSpPr>
        <p:spPr/>
        <p:txBody>
          <a:bodyPr/>
          <a:lstStyle/>
          <a:p>
            <a:r>
              <a:rPr lang="en-US" dirty="0">
                <a:hlinkClick r:id="rId2"/>
              </a:rPr>
              <a:t>See the explanation</a:t>
            </a:r>
            <a:endParaRPr lang="en-US" dirty="0"/>
          </a:p>
        </p:txBody>
      </p:sp>
    </p:spTree>
    <p:extLst>
      <p:ext uri="{BB962C8B-B14F-4D97-AF65-F5344CB8AC3E}">
        <p14:creationId xmlns:p14="http://schemas.microsoft.com/office/powerpoint/2010/main" val="2819779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2C11893B-ADBF-6687-48FE-652EAF4518C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9597" b="9396"/>
          <a:stretch/>
        </p:blipFill>
        <p:spPr>
          <a:xfrm>
            <a:off x="2575249" y="839754"/>
            <a:ext cx="6951306" cy="4935895"/>
          </a:xfrm>
        </p:spPr>
      </p:pic>
    </p:spTree>
    <p:extLst>
      <p:ext uri="{BB962C8B-B14F-4D97-AF65-F5344CB8AC3E}">
        <p14:creationId xmlns:p14="http://schemas.microsoft.com/office/powerpoint/2010/main" val="2512401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9313-33D0-EA01-1F84-9B330C1691D3}"/>
              </a:ext>
            </a:extLst>
          </p:cNvPr>
          <p:cNvSpPr>
            <a:spLocks noGrp="1"/>
          </p:cNvSpPr>
          <p:nvPr>
            <p:ph type="title"/>
          </p:nvPr>
        </p:nvSpPr>
        <p:spPr/>
        <p:txBody>
          <a:bodyPr/>
          <a:lstStyle/>
          <a:p>
            <a:pPr algn="ctr"/>
            <a:r>
              <a:rPr lang="en-US" dirty="0"/>
              <a:t>Comparison</a:t>
            </a:r>
          </a:p>
        </p:txBody>
      </p:sp>
      <p:sp>
        <p:nvSpPr>
          <p:cNvPr id="7" name="Text Placeholder 6">
            <a:extLst>
              <a:ext uri="{FF2B5EF4-FFF2-40B4-BE49-F238E27FC236}">
                <a16:creationId xmlns:a16="http://schemas.microsoft.com/office/drawing/2014/main" id="{BE1304C1-53EE-B0BC-CC4E-E9444E9F6375}"/>
              </a:ext>
            </a:extLst>
          </p:cNvPr>
          <p:cNvSpPr>
            <a:spLocks noGrp="1"/>
          </p:cNvSpPr>
          <p:nvPr>
            <p:ph type="body" idx="1"/>
          </p:nvPr>
        </p:nvSpPr>
        <p:spPr/>
        <p:txBody>
          <a:bodyPr/>
          <a:lstStyle/>
          <a:p>
            <a:pPr algn="ctr"/>
            <a:r>
              <a:rPr lang="en-US" dirty="0"/>
              <a:t>Artificial Intelligence	</a:t>
            </a:r>
          </a:p>
        </p:txBody>
      </p:sp>
      <p:sp>
        <p:nvSpPr>
          <p:cNvPr id="8" name="Text Placeholder 7">
            <a:extLst>
              <a:ext uri="{FF2B5EF4-FFF2-40B4-BE49-F238E27FC236}">
                <a16:creationId xmlns:a16="http://schemas.microsoft.com/office/drawing/2014/main" id="{484D9061-85C5-7C2E-03A1-206922BE0F14}"/>
              </a:ext>
            </a:extLst>
          </p:cNvPr>
          <p:cNvSpPr>
            <a:spLocks noGrp="1"/>
          </p:cNvSpPr>
          <p:nvPr>
            <p:ph type="body" sz="quarter" idx="3"/>
          </p:nvPr>
        </p:nvSpPr>
        <p:spPr/>
        <p:txBody>
          <a:bodyPr/>
          <a:lstStyle/>
          <a:p>
            <a:pPr algn="ctr"/>
            <a:r>
              <a:rPr lang="en-US" dirty="0"/>
              <a:t>Machine Learning</a:t>
            </a:r>
          </a:p>
        </p:txBody>
      </p:sp>
      <p:graphicFrame>
        <p:nvGraphicFramePr>
          <p:cNvPr id="6" name="Content Placeholder 4">
            <a:extLst>
              <a:ext uri="{FF2B5EF4-FFF2-40B4-BE49-F238E27FC236}">
                <a16:creationId xmlns:a16="http://schemas.microsoft.com/office/drawing/2014/main" id="{08CA7734-FCAA-EAF7-EBAF-40EB6A66B1BA}"/>
              </a:ext>
            </a:extLst>
          </p:cNvPr>
          <p:cNvGraphicFramePr>
            <a:graphicFrameLocks noGrp="1"/>
          </p:cNvGraphicFramePr>
          <p:nvPr>
            <p:ph sz="quarter" idx="4"/>
            <p:extLst>
              <p:ext uri="{D42A27DB-BD31-4B8C-83A1-F6EECF244321}">
                <p14:modId xmlns:p14="http://schemas.microsoft.com/office/powerpoint/2010/main" val="1001370220"/>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Connector 9">
            <a:extLst>
              <a:ext uri="{FF2B5EF4-FFF2-40B4-BE49-F238E27FC236}">
                <a16:creationId xmlns:a16="http://schemas.microsoft.com/office/drawing/2014/main" id="{ACBBD9E3-2D83-DA9A-D285-2CE1A495A295}"/>
              </a:ext>
            </a:extLst>
          </p:cNvPr>
          <p:cNvCxnSpPr>
            <a:cxnSpLocks/>
          </p:cNvCxnSpPr>
          <p:nvPr/>
        </p:nvCxnSpPr>
        <p:spPr>
          <a:xfrm>
            <a:off x="6122268" y="2093118"/>
            <a:ext cx="0" cy="4480560"/>
          </a:xfrm>
          <a:prstGeom prst="line">
            <a:avLst/>
          </a:prstGeom>
          <a:ln w="38100"/>
        </p:spPr>
        <p:style>
          <a:lnRef idx="3">
            <a:schemeClr val="dk1"/>
          </a:lnRef>
          <a:fillRef idx="0">
            <a:schemeClr val="dk1"/>
          </a:fillRef>
          <a:effectRef idx="2">
            <a:schemeClr val="dk1"/>
          </a:effectRef>
          <a:fontRef idx="minor">
            <a:schemeClr val="tx1"/>
          </a:fontRef>
        </p:style>
      </p:cxnSp>
      <p:graphicFrame>
        <p:nvGraphicFramePr>
          <p:cNvPr id="13" name="Content Placeholder 4">
            <a:extLst>
              <a:ext uri="{FF2B5EF4-FFF2-40B4-BE49-F238E27FC236}">
                <a16:creationId xmlns:a16="http://schemas.microsoft.com/office/drawing/2014/main" id="{DA7014B6-E257-A6AD-F03B-27D80E4AF572}"/>
              </a:ext>
            </a:extLst>
          </p:cNvPr>
          <p:cNvGraphicFramePr>
            <a:graphicFrameLocks noGrp="1"/>
          </p:cNvGraphicFramePr>
          <p:nvPr>
            <p:ph sz="half" idx="2"/>
            <p:extLst>
              <p:ext uri="{D42A27DB-BD31-4B8C-83A1-F6EECF244321}">
                <p14:modId xmlns:p14="http://schemas.microsoft.com/office/powerpoint/2010/main" val="2993858520"/>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43573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7C9F-F30C-52F5-2DAB-79440B212B93}"/>
              </a:ext>
            </a:extLst>
          </p:cNvPr>
          <p:cNvSpPr>
            <a:spLocks noGrp="1"/>
          </p:cNvSpPr>
          <p:nvPr>
            <p:ph type="title"/>
          </p:nvPr>
        </p:nvSpPr>
        <p:spPr/>
        <p:txBody>
          <a:bodyPr>
            <a:normAutofit/>
          </a:bodyPr>
          <a:lstStyle/>
          <a:p>
            <a:pPr algn="ctr"/>
            <a:r>
              <a:rPr lang="en-US" sz="4000" dirty="0"/>
              <a:t>What kind of problems can be solved with ML?</a:t>
            </a:r>
          </a:p>
        </p:txBody>
      </p:sp>
      <p:sp>
        <p:nvSpPr>
          <p:cNvPr id="3" name="Text Placeholder 2">
            <a:extLst>
              <a:ext uri="{FF2B5EF4-FFF2-40B4-BE49-F238E27FC236}">
                <a16:creationId xmlns:a16="http://schemas.microsoft.com/office/drawing/2014/main" id="{B511EEE2-8743-B2CC-F01B-E6E65A5A4646}"/>
              </a:ext>
            </a:extLst>
          </p:cNvPr>
          <p:cNvSpPr>
            <a:spLocks noGrp="1"/>
          </p:cNvSpPr>
          <p:nvPr>
            <p:ph type="body" idx="1"/>
          </p:nvPr>
        </p:nvSpPr>
        <p:spPr>
          <a:xfrm>
            <a:off x="839788" y="1681163"/>
            <a:ext cx="10512424" cy="468148"/>
          </a:xfrm>
          <a:effectLst>
            <a:softEdge rad="0"/>
          </a:effectLst>
        </p:spPr>
        <p:style>
          <a:lnRef idx="3">
            <a:schemeClr val="lt1"/>
          </a:lnRef>
          <a:fillRef idx="1">
            <a:schemeClr val="accent5"/>
          </a:fillRef>
          <a:effectRef idx="1">
            <a:schemeClr val="accent5"/>
          </a:effectRef>
          <a:fontRef idx="minor">
            <a:schemeClr val="lt1"/>
          </a:fontRef>
        </p:style>
        <p:txBody>
          <a:bodyPr/>
          <a:lstStyle/>
          <a:p>
            <a:pPr algn="ctr"/>
            <a:r>
              <a:rPr lang="en-US" dirty="0"/>
              <a:t>Categorize Items</a:t>
            </a:r>
          </a:p>
        </p:txBody>
      </p:sp>
      <p:pic>
        <p:nvPicPr>
          <p:cNvPr id="3074" name="Picture 2">
            <a:extLst>
              <a:ext uri="{FF2B5EF4-FFF2-40B4-BE49-F238E27FC236}">
                <a16:creationId xmlns:a16="http://schemas.microsoft.com/office/drawing/2014/main" id="{420BA1E6-C4D6-7F5C-FECE-540036D77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62" y="3033712"/>
            <a:ext cx="867727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3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7C9F-F30C-52F5-2DAB-79440B212B93}"/>
              </a:ext>
            </a:extLst>
          </p:cNvPr>
          <p:cNvSpPr>
            <a:spLocks noGrp="1"/>
          </p:cNvSpPr>
          <p:nvPr>
            <p:ph type="title"/>
          </p:nvPr>
        </p:nvSpPr>
        <p:spPr/>
        <p:txBody>
          <a:bodyPr>
            <a:normAutofit/>
          </a:bodyPr>
          <a:lstStyle/>
          <a:p>
            <a:r>
              <a:rPr lang="en-US" sz="4000" dirty="0"/>
              <a:t>What kind of problems can be solved with ML?</a:t>
            </a:r>
          </a:p>
        </p:txBody>
      </p:sp>
      <p:sp>
        <p:nvSpPr>
          <p:cNvPr id="3" name="Text Placeholder 2">
            <a:extLst>
              <a:ext uri="{FF2B5EF4-FFF2-40B4-BE49-F238E27FC236}">
                <a16:creationId xmlns:a16="http://schemas.microsoft.com/office/drawing/2014/main" id="{B511EEE2-8743-B2CC-F01B-E6E65A5A4646}"/>
              </a:ext>
            </a:extLst>
          </p:cNvPr>
          <p:cNvSpPr>
            <a:spLocks noGrp="1"/>
          </p:cNvSpPr>
          <p:nvPr>
            <p:ph type="body" idx="1"/>
          </p:nvPr>
        </p:nvSpPr>
        <p:spPr>
          <a:xfrm>
            <a:off x="839788" y="1681163"/>
            <a:ext cx="10512424" cy="468148"/>
          </a:xfrm>
          <a:solidFill>
            <a:schemeClr val="tx1">
              <a:lumMod val="50000"/>
              <a:lumOff val="50000"/>
            </a:schemeClr>
          </a:solidFill>
          <a:effectLst>
            <a:softEdge rad="0"/>
          </a:effectLst>
        </p:spPr>
        <p:style>
          <a:lnRef idx="3">
            <a:schemeClr val="lt1"/>
          </a:lnRef>
          <a:fillRef idx="1">
            <a:schemeClr val="accent5"/>
          </a:fillRef>
          <a:effectRef idx="1">
            <a:schemeClr val="accent5"/>
          </a:effectRef>
          <a:fontRef idx="minor">
            <a:schemeClr val="lt1"/>
          </a:fontRef>
        </p:style>
        <p:txBody>
          <a:bodyPr/>
          <a:lstStyle/>
          <a:p>
            <a:pPr algn="ctr"/>
            <a:r>
              <a:rPr lang="en-US" dirty="0"/>
              <a:t>Predict a value or number</a:t>
            </a:r>
          </a:p>
        </p:txBody>
      </p:sp>
      <p:pic>
        <p:nvPicPr>
          <p:cNvPr id="2050" name="Picture 2">
            <a:extLst>
              <a:ext uri="{FF2B5EF4-FFF2-40B4-BE49-F238E27FC236}">
                <a16:creationId xmlns:a16="http://schemas.microsoft.com/office/drawing/2014/main" id="{725CFA30-E753-C1A8-242F-9E4DD31A2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880" y="3006726"/>
            <a:ext cx="60769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27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7C9F-F30C-52F5-2DAB-79440B212B93}"/>
              </a:ext>
            </a:extLst>
          </p:cNvPr>
          <p:cNvSpPr>
            <a:spLocks noGrp="1"/>
          </p:cNvSpPr>
          <p:nvPr>
            <p:ph type="title"/>
          </p:nvPr>
        </p:nvSpPr>
        <p:spPr/>
        <p:txBody>
          <a:bodyPr>
            <a:normAutofit/>
          </a:bodyPr>
          <a:lstStyle/>
          <a:p>
            <a:r>
              <a:rPr lang="en-US" sz="4000" dirty="0"/>
              <a:t>What kind of problems can be solved with ML?</a:t>
            </a:r>
          </a:p>
        </p:txBody>
      </p:sp>
      <p:sp>
        <p:nvSpPr>
          <p:cNvPr id="3" name="Text Placeholder 2">
            <a:extLst>
              <a:ext uri="{FF2B5EF4-FFF2-40B4-BE49-F238E27FC236}">
                <a16:creationId xmlns:a16="http://schemas.microsoft.com/office/drawing/2014/main" id="{B511EEE2-8743-B2CC-F01B-E6E65A5A4646}"/>
              </a:ext>
            </a:extLst>
          </p:cNvPr>
          <p:cNvSpPr>
            <a:spLocks noGrp="1"/>
          </p:cNvSpPr>
          <p:nvPr>
            <p:ph type="body" idx="1"/>
          </p:nvPr>
        </p:nvSpPr>
        <p:spPr>
          <a:xfrm>
            <a:off x="839788" y="1681163"/>
            <a:ext cx="10512424" cy="468148"/>
          </a:xfrm>
          <a:solidFill>
            <a:srgbClr val="7030A0"/>
          </a:solidFill>
          <a:effectLst>
            <a:softEdge rad="0"/>
          </a:effectLst>
        </p:spPr>
        <p:style>
          <a:lnRef idx="3">
            <a:schemeClr val="lt1"/>
          </a:lnRef>
          <a:fillRef idx="1">
            <a:schemeClr val="accent5"/>
          </a:fillRef>
          <a:effectRef idx="1">
            <a:schemeClr val="accent5"/>
          </a:effectRef>
          <a:fontRef idx="minor">
            <a:schemeClr val="lt1"/>
          </a:fontRef>
        </p:style>
        <p:txBody>
          <a:bodyPr/>
          <a:lstStyle/>
          <a:p>
            <a:pPr algn="ctr"/>
            <a:r>
              <a:rPr lang="en-US" dirty="0"/>
              <a:t>Make suggestion</a:t>
            </a:r>
          </a:p>
        </p:txBody>
      </p:sp>
      <p:pic>
        <p:nvPicPr>
          <p:cNvPr id="4098" name="Picture 2">
            <a:extLst>
              <a:ext uri="{FF2B5EF4-FFF2-40B4-BE49-F238E27FC236}">
                <a16:creationId xmlns:a16="http://schemas.microsoft.com/office/drawing/2014/main" id="{C012C67A-480C-6B18-CCE1-2B4D478DC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212" y="3064621"/>
            <a:ext cx="574357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978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7C9F-F30C-52F5-2DAB-79440B212B93}"/>
              </a:ext>
            </a:extLst>
          </p:cNvPr>
          <p:cNvSpPr>
            <a:spLocks noGrp="1"/>
          </p:cNvSpPr>
          <p:nvPr>
            <p:ph type="title"/>
          </p:nvPr>
        </p:nvSpPr>
        <p:spPr/>
        <p:txBody>
          <a:bodyPr>
            <a:normAutofit/>
          </a:bodyPr>
          <a:lstStyle/>
          <a:p>
            <a:r>
              <a:rPr lang="en-US" sz="4000" dirty="0"/>
              <a:t>What kind of problems can be solved with ML?</a:t>
            </a:r>
          </a:p>
        </p:txBody>
      </p:sp>
      <p:sp>
        <p:nvSpPr>
          <p:cNvPr id="3" name="Text Placeholder 2">
            <a:extLst>
              <a:ext uri="{FF2B5EF4-FFF2-40B4-BE49-F238E27FC236}">
                <a16:creationId xmlns:a16="http://schemas.microsoft.com/office/drawing/2014/main" id="{B511EEE2-8743-B2CC-F01B-E6E65A5A4646}"/>
              </a:ext>
            </a:extLst>
          </p:cNvPr>
          <p:cNvSpPr>
            <a:spLocks noGrp="1"/>
          </p:cNvSpPr>
          <p:nvPr>
            <p:ph type="body" idx="1"/>
          </p:nvPr>
        </p:nvSpPr>
        <p:spPr>
          <a:xfrm>
            <a:off x="839788" y="1681163"/>
            <a:ext cx="10512424" cy="468148"/>
          </a:xfrm>
          <a:solidFill>
            <a:schemeClr val="accent6"/>
          </a:solidFill>
          <a:effectLst>
            <a:softEdge rad="0"/>
          </a:effectLst>
        </p:spPr>
        <p:style>
          <a:lnRef idx="3">
            <a:schemeClr val="lt1"/>
          </a:lnRef>
          <a:fillRef idx="1">
            <a:schemeClr val="accent5"/>
          </a:fillRef>
          <a:effectRef idx="1">
            <a:schemeClr val="accent5"/>
          </a:effectRef>
          <a:fontRef idx="minor">
            <a:schemeClr val="lt1"/>
          </a:fontRef>
        </p:style>
        <p:txBody>
          <a:bodyPr/>
          <a:lstStyle/>
          <a:p>
            <a:pPr algn="ctr"/>
            <a:r>
              <a:rPr lang="en-US" dirty="0"/>
              <a:t>Find outliers</a:t>
            </a:r>
          </a:p>
        </p:txBody>
      </p:sp>
      <p:pic>
        <p:nvPicPr>
          <p:cNvPr id="5122" name="Picture 2">
            <a:extLst>
              <a:ext uri="{FF2B5EF4-FFF2-40B4-BE49-F238E27FC236}">
                <a16:creationId xmlns:a16="http://schemas.microsoft.com/office/drawing/2014/main" id="{3499A89B-0013-557B-9546-FD47C1CEC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2" y="3100387"/>
            <a:ext cx="3114675"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60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7C9F-F30C-52F5-2DAB-79440B212B93}"/>
              </a:ext>
            </a:extLst>
          </p:cNvPr>
          <p:cNvSpPr>
            <a:spLocks noGrp="1"/>
          </p:cNvSpPr>
          <p:nvPr>
            <p:ph type="title"/>
          </p:nvPr>
        </p:nvSpPr>
        <p:spPr/>
        <p:txBody>
          <a:bodyPr>
            <a:normAutofit/>
          </a:bodyPr>
          <a:lstStyle/>
          <a:p>
            <a:r>
              <a:rPr lang="en-US" sz="4000" dirty="0"/>
              <a:t>What kind of problems can be solved with ML?</a:t>
            </a:r>
          </a:p>
        </p:txBody>
      </p:sp>
      <p:sp>
        <p:nvSpPr>
          <p:cNvPr id="3" name="Text Placeholder 2">
            <a:extLst>
              <a:ext uri="{FF2B5EF4-FFF2-40B4-BE49-F238E27FC236}">
                <a16:creationId xmlns:a16="http://schemas.microsoft.com/office/drawing/2014/main" id="{B511EEE2-8743-B2CC-F01B-E6E65A5A4646}"/>
              </a:ext>
            </a:extLst>
          </p:cNvPr>
          <p:cNvSpPr>
            <a:spLocks noGrp="1"/>
          </p:cNvSpPr>
          <p:nvPr>
            <p:ph type="body" idx="1"/>
          </p:nvPr>
        </p:nvSpPr>
        <p:spPr>
          <a:xfrm>
            <a:off x="839788" y="1681163"/>
            <a:ext cx="10512424" cy="468148"/>
          </a:xfrm>
          <a:solidFill>
            <a:schemeClr val="accent2"/>
          </a:solidFill>
          <a:effectLst>
            <a:softEdge rad="0"/>
          </a:effectLst>
        </p:spPr>
        <p:style>
          <a:lnRef idx="3">
            <a:schemeClr val="lt1"/>
          </a:lnRef>
          <a:fillRef idx="1">
            <a:schemeClr val="accent5"/>
          </a:fillRef>
          <a:effectRef idx="1">
            <a:schemeClr val="accent5"/>
          </a:effectRef>
          <a:fontRef idx="minor">
            <a:schemeClr val="lt1"/>
          </a:fontRef>
        </p:style>
        <p:txBody>
          <a:bodyPr/>
          <a:lstStyle/>
          <a:p>
            <a:pPr algn="ctr"/>
            <a:r>
              <a:rPr lang="en-US" dirty="0"/>
              <a:t>Find relationships</a:t>
            </a:r>
          </a:p>
        </p:txBody>
      </p:sp>
      <p:pic>
        <p:nvPicPr>
          <p:cNvPr id="6146" name="Picture 2">
            <a:extLst>
              <a:ext uri="{FF2B5EF4-FFF2-40B4-BE49-F238E27FC236}">
                <a16:creationId xmlns:a16="http://schemas.microsoft.com/office/drawing/2014/main" id="{AE8CA28E-158F-0341-E264-5D9EA535E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310" y="2995612"/>
            <a:ext cx="3143250" cy="218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25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6F53-6DFD-08BE-CB60-E448DBCE4A19}"/>
              </a:ext>
            </a:extLst>
          </p:cNvPr>
          <p:cNvSpPr>
            <a:spLocks noGrp="1"/>
          </p:cNvSpPr>
          <p:nvPr>
            <p:ph type="title"/>
          </p:nvPr>
        </p:nvSpPr>
        <p:spPr/>
        <p:txBody>
          <a:bodyPr/>
          <a:lstStyle/>
          <a:p>
            <a:pPr algn="ctr"/>
            <a:r>
              <a:rPr lang="en-US" dirty="0"/>
              <a:t>Types of learning</a:t>
            </a:r>
          </a:p>
        </p:txBody>
      </p:sp>
      <p:sp>
        <p:nvSpPr>
          <p:cNvPr id="4" name="Content Placeholder 3">
            <a:extLst>
              <a:ext uri="{FF2B5EF4-FFF2-40B4-BE49-F238E27FC236}">
                <a16:creationId xmlns:a16="http://schemas.microsoft.com/office/drawing/2014/main" id="{BB638A17-DE17-D269-F321-AA5CC4BE6A2C}"/>
              </a:ext>
            </a:extLst>
          </p:cNvPr>
          <p:cNvSpPr>
            <a:spLocks noGrp="1"/>
          </p:cNvSpPr>
          <p:nvPr>
            <p:ph sz="half" idx="1"/>
          </p:nvPr>
        </p:nvSpPr>
        <p:spPr/>
        <p:txBody>
          <a:bodyPr/>
          <a:lstStyle/>
          <a:p>
            <a:pPr marL="0" indent="0">
              <a:buNone/>
            </a:pPr>
            <a:r>
              <a:rPr lang="en-US" b="1" dirty="0"/>
              <a:t>Supervised Learning</a:t>
            </a:r>
          </a:p>
          <a:p>
            <a:r>
              <a:rPr lang="en-US" dirty="0"/>
              <a:t>Have labeled data (already tagged with right answer)</a:t>
            </a:r>
          </a:p>
          <a:p>
            <a:r>
              <a:rPr lang="en-US" dirty="0"/>
              <a:t>Try to find label of new data</a:t>
            </a:r>
          </a:p>
        </p:txBody>
      </p:sp>
      <p:sp>
        <p:nvSpPr>
          <p:cNvPr id="5" name="Content Placeholder 4">
            <a:extLst>
              <a:ext uri="{FF2B5EF4-FFF2-40B4-BE49-F238E27FC236}">
                <a16:creationId xmlns:a16="http://schemas.microsoft.com/office/drawing/2014/main" id="{BE564DF1-68EC-3A87-5E23-BD4BDE90010A}"/>
              </a:ext>
            </a:extLst>
          </p:cNvPr>
          <p:cNvSpPr>
            <a:spLocks noGrp="1"/>
          </p:cNvSpPr>
          <p:nvPr>
            <p:ph sz="half" idx="2"/>
          </p:nvPr>
        </p:nvSpPr>
        <p:spPr/>
        <p:txBody>
          <a:bodyPr/>
          <a:lstStyle/>
          <a:p>
            <a:pPr marL="0" indent="0">
              <a:buNone/>
            </a:pPr>
            <a:r>
              <a:rPr lang="en-US" b="1" dirty="0"/>
              <a:t>Unsupervised learning</a:t>
            </a:r>
          </a:p>
          <a:p>
            <a:r>
              <a:rPr lang="en-US" dirty="0"/>
              <a:t>Do not have labeled data</a:t>
            </a:r>
          </a:p>
          <a:p>
            <a:r>
              <a:rPr lang="en-US" dirty="0"/>
              <a:t>Finds unknown patterns in data</a:t>
            </a:r>
          </a:p>
          <a:p>
            <a:endParaRPr lang="en-US" dirty="0"/>
          </a:p>
        </p:txBody>
      </p:sp>
    </p:spTree>
    <p:extLst>
      <p:ext uri="{BB962C8B-B14F-4D97-AF65-F5344CB8AC3E}">
        <p14:creationId xmlns:p14="http://schemas.microsoft.com/office/powerpoint/2010/main" val="2379353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6CD08-2FA5-EBB8-5398-0B1EE99A0D68}"/>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431200BC-8755-CA2A-A66F-0F62D038854F}"/>
              </a:ext>
            </a:extLst>
          </p:cNvPr>
          <p:cNvSpPr>
            <a:spLocks noGrp="1"/>
          </p:cNvSpPr>
          <p:nvPr>
            <p:ph idx="1"/>
          </p:nvPr>
        </p:nvSpPr>
        <p:spPr>
          <a:xfrm>
            <a:off x="838200" y="1825625"/>
            <a:ext cx="9291762" cy="4351338"/>
          </a:xfrm>
        </p:spPr>
        <p:txBody>
          <a:bodyPr/>
          <a:lstStyle/>
          <a:p>
            <a:pPr marL="0" indent="0" algn="l">
              <a:buNone/>
            </a:pPr>
            <a:r>
              <a:rPr lang="en-US" b="0" i="0" dirty="0">
                <a:solidFill>
                  <a:srgbClr val="404040"/>
                </a:solidFill>
                <a:effectLst/>
                <a:latin typeface="TTCommonsPro"/>
              </a:rPr>
              <a:t>Saeed is like a superhero 🦸‍♂️ but instead of fighting crime, he fights bugs 🐛 as a software engineer. He's so good at debugging, he could probably fix a glitch in the Matrix! 💻</a:t>
            </a:r>
          </a:p>
          <a:p>
            <a:pPr marL="0" indent="0" algn="l">
              <a:buNone/>
            </a:pPr>
            <a:endParaRPr lang="en-US" b="0" i="0" dirty="0">
              <a:solidFill>
                <a:srgbClr val="404040"/>
              </a:solidFill>
              <a:effectLst/>
              <a:latin typeface="TTCommonsPro"/>
            </a:endParaRPr>
          </a:p>
          <a:p>
            <a:pPr marL="0" indent="0" algn="l">
              <a:buNone/>
            </a:pPr>
            <a:r>
              <a:rPr lang="en-US" b="0" i="0" dirty="0">
                <a:solidFill>
                  <a:srgbClr val="404040"/>
                </a:solidFill>
                <a:effectLst/>
                <a:latin typeface="TTCommonsPro"/>
              </a:rPr>
              <a:t>But he's not just all code and no humor 😂, he knows that sharing his mistakes and experiences can help others and make the world a better place, one line of code at a time 👨‍💻 🤘</a:t>
            </a:r>
          </a:p>
          <a:p>
            <a:pPr marL="0" indent="0" algn="l">
              <a:buNone/>
            </a:pPr>
            <a:endParaRPr lang="en-US" dirty="0">
              <a:solidFill>
                <a:srgbClr val="404040"/>
              </a:solidFill>
              <a:latin typeface="TTCommonsPro"/>
            </a:endParaRPr>
          </a:p>
          <a:p>
            <a:pPr marL="0" indent="0" algn="l">
              <a:buNone/>
            </a:pPr>
            <a:endParaRPr lang="en-US" b="0" i="0" dirty="0">
              <a:solidFill>
                <a:srgbClr val="404040"/>
              </a:solidFill>
              <a:effectLst/>
              <a:latin typeface="TTCommonsPro"/>
            </a:endParaRPr>
          </a:p>
        </p:txBody>
      </p:sp>
      <p:graphicFrame>
        <p:nvGraphicFramePr>
          <p:cNvPr id="4" name="Table 4">
            <a:extLst>
              <a:ext uri="{FF2B5EF4-FFF2-40B4-BE49-F238E27FC236}">
                <a16:creationId xmlns:a16="http://schemas.microsoft.com/office/drawing/2014/main" id="{FE089F50-5893-C9BA-1BA1-EDA035173779}"/>
              </a:ext>
            </a:extLst>
          </p:cNvPr>
          <p:cNvGraphicFramePr>
            <a:graphicFrameLocks noGrp="1"/>
          </p:cNvGraphicFramePr>
          <p:nvPr>
            <p:extLst>
              <p:ext uri="{D42A27DB-BD31-4B8C-83A1-F6EECF244321}">
                <p14:modId xmlns:p14="http://schemas.microsoft.com/office/powerpoint/2010/main" val="930130331"/>
              </p:ext>
            </p:extLst>
          </p:nvPr>
        </p:nvGraphicFramePr>
        <p:xfrm>
          <a:off x="994355" y="5430814"/>
          <a:ext cx="8127999" cy="370840"/>
        </p:xfrm>
        <a:graphic>
          <a:graphicData uri="http://schemas.openxmlformats.org/drawingml/2006/table">
            <a:tbl>
              <a:tblPr>
                <a:tableStyleId>{2D5ABB26-0587-4C30-8999-92F81FD0307C}</a:tableStyleId>
              </a:tblPr>
              <a:tblGrid>
                <a:gridCol w="2709333">
                  <a:extLst>
                    <a:ext uri="{9D8B030D-6E8A-4147-A177-3AD203B41FA5}">
                      <a16:colId xmlns:a16="http://schemas.microsoft.com/office/drawing/2014/main" val="3816624242"/>
                    </a:ext>
                  </a:extLst>
                </a:gridCol>
                <a:gridCol w="2709333">
                  <a:extLst>
                    <a:ext uri="{9D8B030D-6E8A-4147-A177-3AD203B41FA5}">
                      <a16:colId xmlns:a16="http://schemas.microsoft.com/office/drawing/2014/main" val="3865054806"/>
                    </a:ext>
                  </a:extLst>
                </a:gridCol>
                <a:gridCol w="2709333">
                  <a:extLst>
                    <a:ext uri="{9D8B030D-6E8A-4147-A177-3AD203B41FA5}">
                      <a16:colId xmlns:a16="http://schemas.microsoft.com/office/drawing/2014/main" val="1398884404"/>
                    </a:ext>
                  </a:extLst>
                </a:gridCol>
              </a:tblGrid>
              <a:tr h="370840">
                <a:tc>
                  <a:txBody>
                    <a:bodyPr/>
                    <a:lstStyle/>
                    <a:p>
                      <a:r>
                        <a:rPr lang="en-US" dirty="0"/>
                        <a:t>      @1saeedsalehi</a:t>
                      </a:r>
                    </a:p>
                  </a:txBody>
                  <a:tcPr/>
                </a:tc>
                <a:tc>
                  <a:txBody>
                    <a:bodyPr/>
                    <a:lstStyle/>
                    <a:p>
                      <a:r>
                        <a:rPr lang="en-US" dirty="0"/>
                        <a:t>https://1saeed.dev</a:t>
                      </a:r>
                    </a:p>
                  </a:txBody>
                  <a:tcPr/>
                </a:tc>
                <a:tc>
                  <a:txBody>
                    <a:bodyPr/>
                    <a:lstStyle/>
                    <a:p>
                      <a:endParaRPr lang="en-US" dirty="0"/>
                    </a:p>
                  </a:txBody>
                  <a:tcPr/>
                </a:tc>
                <a:extLst>
                  <a:ext uri="{0D108BD9-81ED-4DB2-BD59-A6C34878D82A}">
                    <a16:rowId xmlns:a16="http://schemas.microsoft.com/office/drawing/2014/main" val="3020238008"/>
                  </a:ext>
                </a:extLst>
              </a:tr>
            </a:tbl>
          </a:graphicData>
        </a:graphic>
      </p:graphicFrame>
      <p:pic>
        <p:nvPicPr>
          <p:cNvPr id="6" name="Picture 5">
            <a:extLst>
              <a:ext uri="{FF2B5EF4-FFF2-40B4-BE49-F238E27FC236}">
                <a16:creationId xmlns:a16="http://schemas.microsoft.com/office/drawing/2014/main" id="{D7707AAB-E718-A854-D6C8-D83BBBDE85CA}"/>
              </a:ext>
            </a:extLst>
          </p:cNvPr>
          <p:cNvPicPr>
            <a:picLocks noChangeAspect="1"/>
          </p:cNvPicPr>
          <p:nvPr/>
        </p:nvPicPr>
        <p:blipFill>
          <a:blip r:embed="rId3"/>
          <a:stretch>
            <a:fillRect/>
          </a:stretch>
        </p:blipFill>
        <p:spPr>
          <a:xfrm>
            <a:off x="994355" y="5398087"/>
            <a:ext cx="379012" cy="379012"/>
          </a:xfrm>
          <a:prstGeom prst="rect">
            <a:avLst/>
          </a:prstGeom>
        </p:spPr>
      </p:pic>
      <p:pic>
        <p:nvPicPr>
          <p:cNvPr id="10" name="Picture 9" descr="A picture containing icon&#10;&#10;Description automatically generated">
            <a:extLst>
              <a:ext uri="{FF2B5EF4-FFF2-40B4-BE49-F238E27FC236}">
                <a16:creationId xmlns:a16="http://schemas.microsoft.com/office/drawing/2014/main" id="{B77B2BF9-6213-804B-3012-8AFDFC48FC71}"/>
              </a:ext>
            </a:extLst>
          </p:cNvPr>
          <p:cNvPicPr>
            <a:picLocks noChangeAspect="1"/>
          </p:cNvPicPr>
          <p:nvPr/>
        </p:nvPicPr>
        <p:blipFill>
          <a:blip r:embed="rId4"/>
          <a:stretch>
            <a:fillRect/>
          </a:stretch>
        </p:blipFill>
        <p:spPr>
          <a:xfrm>
            <a:off x="3404263" y="5406259"/>
            <a:ext cx="370840" cy="370840"/>
          </a:xfrm>
          <a:prstGeom prst="rect">
            <a:avLst/>
          </a:prstGeom>
        </p:spPr>
      </p:pic>
    </p:spTree>
    <p:extLst>
      <p:ext uri="{BB962C8B-B14F-4D97-AF65-F5344CB8AC3E}">
        <p14:creationId xmlns:p14="http://schemas.microsoft.com/office/powerpoint/2010/main" val="2696034187"/>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E3C7-DB98-A3DE-2E58-98F0817FFFAB}"/>
              </a:ext>
            </a:extLst>
          </p:cNvPr>
          <p:cNvSpPr>
            <a:spLocks noGrp="1"/>
          </p:cNvSpPr>
          <p:nvPr>
            <p:ph type="title"/>
          </p:nvPr>
        </p:nvSpPr>
        <p:spPr/>
        <p:txBody>
          <a:bodyPr/>
          <a:lstStyle/>
          <a:p>
            <a:pPr algn="ctr"/>
            <a:r>
              <a:rPr lang="en-US" dirty="0"/>
              <a:t>Workflow</a:t>
            </a:r>
          </a:p>
        </p:txBody>
      </p:sp>
      <p:pic>
        <p:nvPicPr>
          <p:cNvPr id="7170" name="Picture 2">
            <a:extLst>
              <a:ext uri="{FF2B5EF4-FFF2-40B4-BE49-F238E27FC236}">
                <a16:creationId xmlns:a16="http://schemas.microsoft.com/office/drawing/2014/main" id="{1F43F439-B319-DB00-E08F-387D51A84F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9112" y="1690688"/>
            <a:ext cx="9913775" cy="4142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854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57000">
              <a:schemeClr val="bg1"/>
            </a:gs>
            <a:gs pos="80000">
              <a:srgbClr val="C8C8C8"/>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9176-E542-A8D5-2C21-A78133895796}"/>
              </a:ext>
            </a:extLst>
          </p:cNvPr>
          <p:cNvSpPr>
            <a:spLocks noGrp="1"/>
          </p:cNvSpPr>
          <p:nvPr>
            <p:ph type="title"/>
          </p:nvPr>
        </p:nvSpPr>
        <p:spPr/>
        <p:txBody>
          <a:bodyPr/>
          <a:lstStyle/>
          <a:p>
            <a:pPr algn="ctr"/>
            <a:r>
              <a:rPr lang="en-US" sz="3200" dirty="0"/>
              <a:t>Supervised Learning</a:t>
            </a:r>
            <a:br>
              <a:rPr lang="en-US" sz="1600" dirty="0"/>
            </a:br>
            <a:r>
              <a:rPr lang="en-US" sz="2400" dirty="0"/>
              <a:t>Iris Flower Classification</a:t>
            </a:r>
            <a:endParaRPr lang="en-US" dirty="0"/>
          </a:p>
        </p:txBody>
      </p:sp>
      <p:graphicFrame>
        <p:nvGraphicFramePr>
          <p:cNvPr id="5" name="Object 4">
            <a:extLst>
              <a:ext uri="{FF2B5EF4-FFF2-40B4-BE49-F238E27FC236}">
                <a16:creationId xmlns:a16="http://schemas.microsoft.com/office/drawing/2014/main" id="{398106BC-BA3A-A366-983E-867B9C07EF43}"/>
              </a:ext>
            </a:extLst>
          </p:cNvPr>
          <p:cNvGraphicFramePr>
            <a:graphicFrameLocks noChangeAspect="1"/>
          </p:cNvGraphicFramePr>
          <p:nvPr>
            <p:extLst>
              <p:ext uri="{D42A27DB-BD31-4B8C-83A1-F6EECF244321}">
                <p14:modId xmlns:p14="http://schemas.microsoft.com/office/powerpoint/2010/main" val="653902691"/>
              </p:ext>
            </p:extLst>
          </p:nvPr>
        </p:nvGraphicFramePr>
        <p:xfrm>
          <a:off x="1694760" y="1690688"/>
          <a:ext cx="8802480" cy="3803052"/>
        </p:xfrm>
        <a:graphic>
          <a:graphicData uri="http://schemas.openxmlformats.org/presentationml/2006/ole">
            <mc:AlternateContent xmlns:mc="http://schemas.openxmlformats.org/markup-compatibility/2006">
              <mc:Choice xmlns:v="urn:schemas-microsoft-com:vml" Requires="v">
                <p:oleObj r:id="rId2" imgW="14095080" imgH="6095160" progId="">
                  <p:embed/>
                </p:oleObj>
              </mc:Choice>
              <mc:Fallback>
                <p:oleObj r:id="rId2" imgW="14095080" imgH="6095160" progId="">
                  <p:embed/>
                  <p:pic>
                    <p:nvPicPr>
                      <p:cNvPr id="0" name=""/>
                      <p:cNvPicPr/>
                      <p:nvPr/>
                    </p:nvPicPr>
                    <p:blipFill>
                      <a:blip r:embed="rId3"/>
                      <a:stretch>
                        <a:fillRect/>
                      </a:stretch>
                    </p:blipFill>
                    <p:spPr>
                      <a:xfrm>
                        <a:off x="1694760" y="1690688"/>
                        <a:ext cx="8802480" cy="3803052"/>
                      </a:xfrm>
                      <a:prstGeom prst="rect">
                        <a:avLst/>
                      </a:prstGeom>
                    </p:spPr>
                  </p:pic>
                </p:oleObj>
              </mc:Fallback>
            </mc:AlternateContent>
          </a:graphicData>
        </a:graphic>
      </p:graphicFrame>
    </p:spTree>
    <p:extLst>
      <p:ext uri="{BB962C8B-B14F-4D97-AF65-F5344CB8AC3E}">
        <p14:creationId xmlns:p14="http://schemas.microsoft.com/office/powerpoint/2010/main" val="2730040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64000">
              <a:schemeClr val="bg1"/>
            </a:gs>
            <a:gs pos="90000">
              <a:srgbClr val="C8C8C8"/>
            </a:gs>
          </a:gsLst>
          <a:lin ang="5400000" scaled="0"/>
        </a:gradFill>
        <a:effectLst/>
      </p:bgPr>
    </p:bg>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0073618C-C257-7585-984C-89EEBDFA8E9F}"/>
              </a:ext>
            </a:extLst>
          </p:cNvPr>
          <p:cNvGraphicFramePr>
            <a:graphicFrameLocks noChangeAspect="1"/>
          </p:cNvGraphicFramePr>
          <p:nvPr>
            <p:extLst>
              <p:ext uri="{D42A27DB-BD31-4B8C-83A1-F6EECF244321}">
                <p14:modId xmlns:p14="http://schemas.microsoft.com/office/powerpoint/2010/main" val="941821894"/>
              </p:ext>
            </p:extLst>
          </p:nvPr>
        </p:nvGraphicFramePr>
        <p:xfrm>
          <a:off x="1090889" y="1027906"/>
          <a:ext cx="9595143" cy="5139264"/>
        </p:xfrm>
        <a:graphic>
          <a:graphicData uri="http://schemas.openxmlformats.org/presentationml/2006/ole">
            <mc:AlternateContent xmlns:mc="http://schemas.openxmlformats.org/markup-compatibility/2006">
              <mc:Choice xmlns:v="urn:schemas-microsoft-com:vml" Requires="v">
                <p:oleObj r:id="rId2" imgW="21904560" imgH="11733120" progId="">
                  <p:embed/>
                </p:oleObj>
              </mc:Choice>
              <mc:Fallback>
                <p:oleObj r:id="rId2" imgW="21904560" imgH="11733120" progId="">
                  <p:embed/>
                  <p:pic>
                    <p:nvPicPr>
                      <p:cNvPr id="3" name="Object 2">
                        <a:extLst>
                          <a:ext uri="{FF2B5EF4-FFF2-40B4-BE49-F238E27FC236}">
                            <a16:creationId xmlns:a16="http://schemas.microsoft.com/office/drawing/2014/main" id="{0073618C-C257-7585-984C-89EEBDFA8E9F}"/>
                          </a:ext>
                        </a:extLst>
                      </p:cNvPr>
                      <p:cNvPicPr/>
                      <p:nvPr/>
                    </p:nvPicPr>
                    <p:blipFill>
                      <a:blip r:embed="rId3"/>
                      <a:stretch>
                        <a:fillRect/>
                      </a:stretch>
                    </p:blipFill>
                    <p:spPr>
                      <a:xfrm>
                        <a:off x="1090889" y="1027906"/>
                        <a:ext cx="9595143" cy="5139264"/>
                      </a:xfrm>
                      <a:prstGeom prst="rect">
                        <a:avLst/>
                      </a:prstGeom>
                      <a:noFill/>
                    </p:spPr>
                  </p:pic>
                </p:oleObj>
              </mc:Fallback>
            </mc:AlternateContent>
          </a:graphicData>
        </a:graphic>
      </p:graphicFrame>
      <p:sp>
        <p:nvSpPr>
          <p:cNvPr id="2" name="Title 1">
            <a:extLst>
              <a:ext uri="{FF2B5EF4-FFF2-40B4-BE49-F238E27FC236}">
                <a16:creationId xmlns:a16="http://schemas.microsoft.com/office/drawing/2014/main" id="{59F49176-E542-A8D5-2C21-A78133895796}"/>
              </a:ext>
            </a:extLst>
          </p:cNvPr>
          <p:cNvSpPr>
            <a:spLocks noGrp="1"/>
          </p:cNvSpPr>
          <p:nvPr>
            <p:ph type="title"/>
          </p:nvPr>
        </p:nvSpPr>
        <p:spPr/>
        <p:txBody>
          <a:bodyPr/>
          <a:lstStyle/>
          <a:p>
            <a:pPr algn="ctr"/>
            <a:r>
              <a:rPr lang="en-US" sz="3200" dirty="0"/>
              <a:t>Unsupervised Learning</a:t>
            </a:r>
            <a:br>
              <a:rPr lang="en-US" sz="1600" dirty="0"/>
            </a:br>
            <a:r>
              <a:rPr lang="en-US" sz="2400" dirty="0"/>
              <a:t>Iris Flower Classification</a:t>
            </a:r>
            <a:endParaRPr lang="en-US" dirty="0"/>
          </a:p>
        </p:txBody>
      </p:sp>
    </p:spTree>
    <p:extLst>
      <p:ext uri="{BB962C8B-B14F-4D97-AF65-F5344CB8AC3E}">
        <p14:creationId xmlns:p14="http://schemas.microsoft.com/office/powerpoint/2010/main" val="2435390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3CC10386-A0F1-FDA6-F933-D65B2DEEA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513" y="590550"/>
            <a:ext cx="3990975"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183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0">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1A94B52-68B6-0F97-3A2E-855270E5D0A7}"/>
              </a:ext>
            </a:extLst>
          </p:cNvPr>
          <p:cNvSpPr>
            <a:spLocks noGrp="1"/>
          </p:cNvSpPr>
          <p:nvPr>
            <p:ph type="title"/>
          </p:nvPr>
        </p:nvSpPr>
        <p:spPr>
          <a:xfrm>
            <a:off x="838201" y="365125"/>
            <a:ext cx="5393360" cy="1325563"/>
          </a:xfrm>
        </p:spPr>
        <p:txBody>
          <a:bodyPr>
            <a:normAutofit/>
          </a:bodyPr>
          <a:lstStyle/>
          <a:p>
            <a:r>
              <a:rPr lang="en-US" dirty="0"/>
              <a:t>What is </a:t>
            </a:r>
            <a:r>
              <a:rPr lang="en-US" dirty="0">
                <a:solidFill>
                  <a:srgbClr val="7030A0"/>
                </a:solidFill>
              </a:rPr>
              <a:t>ML </a:t>
            </a:r>
            <a:r>
              <a:rPr lang="en-US" dirty="0" err="1">
                <a:solidFill>
                  <a:srgbClr val="7030A0"/>
                </a:solidFill>
              </a:rPr>
              <a:t>.Net</a:t>
            </a:r>
            <a:r>
              <a:rPr lang="en-US" dirty="0"/>
              <a:t>?</a:t>
            </a:r>
          </a:p>
        </p:txBody>
      </p:sp>
      <p:sp>
        <p:nvSpPr>
          <p:cNvPr id="1033" name="Freeform: Shape 1032">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7F1C1F5-1121-058E-1A94-8082C2F38E72}"/>
              </a:ext>
            </a:extLst>
          </p:cNvPr>
          <p:cNvSpPr>
            <a:spLocks noGrp="1"/>
          </p:cNvSpPr>
          <p:nvPr>
            <p:ph idx="1"/>
          </p:nvPr>
        </p:nvSpPr>
        <p:spPr>
          <a:xfrm>
            <a:off x="838200" y="1825625"/>
            <a:ext cx="5393361" cy="4351338"/>
          </a:xfrm>
        </p:spPr>
        <p:txBody>
          <a:bodyPr>
            <a:normAutofit/>
          </a:bodyPr>
          <a:lstStyle/>
          <a:p>
            <a:r>
              <a:rPr lang="en-US" dirty="0"/>
              <a:t>ML.NET is a </a:t>
            </a:r>
            <a:r>
              <a:rPr lang="en-US" dirty="0">
                <a:solidFill>
                  <a:srgbClr val="0070C0"/>
                </a:solidFill>
              </a:rPr>
              <a:t>free</a:t>
            </a:r>
            <a:r>
              <a:rPr lang="en-US" dirty="0"/>
              <a:t>, </a:t>
            </a:r>
            <a:r>
              <a:rPr lang="en-US" dirty="0">
                <a:solidFill>
                  <a:srgbClr val="92D050"/>
                </a:solidFill>
              </a:rPr>
              <a:t>open-source</a:t>
            </a:r>
            <a:r>
              <a:rPr lang="en-US" dirty="0"/>
              <a:t>, and </a:t>
            </a:r>
            <a:r>
              <a:rPr lang="en-US" dirty="0">
                <a:solidFill>
                  <a:schemeClr val="accent2"/>
                </a:solidFill>
              </a:rPr>
              <a:t>cross-platform</a:t>
            </a:r>
            <a:r>
              <a:rPr lang="en-US" dirty="0"/>
              <a:t> machine learning framework, created by Microsoft, for the .NET developer platform.</a:t>
            </a:r>
          </a:p>
          <a:p>
            <a:endParaRPr lang="en-US" dirty="0"/>
          </a:p>
          <a:p>
            <a:endParaRPr lang="en-US" dirty="0"/>
          </a:p>
        </p:txBody>
      </p:sp>
      <p:sp>
        <p:nvSpPr>
          <p:cNvPr id="1035" name="Oval 1034">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1026" name="Picture 2" descr="ML.NET - Wikipedia">
            <a:extLst>
              <a:ext uri="{FF2B5EF4-FFF2-40B4-BE49-F238E27FC236}">
                <a16:creationId xmlns:a16="http://schemas.microsoft.com/office/drawing/2014/main" id="{7EE100DB-3387-AB2D-E6B6-3C30909DFE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 b="5"/>
          <a:stretch/>
        </p:blipFill>
        <p:spPr bwMode="auto">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1039" name="Freeform: Shape 1038">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041" name="Straight Connector 1040">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043" name="Freeform: Shape 1042">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5" name="Freeform: Shape 1044">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49708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31CE-B600-3074-7A93-F9F64C9BCF39}"/>
              </a:ext>
            </a:extLst>
          </p:cNvPr>
          <p:cNvSpPr>
            <a:spLocks noGrp="1"/>
          </p:cNvSpPr>
          <p:nvPr>
            <p:ph type="title"/>
          </p:nvPr>
        </p:nvSpPr>
        <p:spPr/>
        <p:txBody>
          <a:bodyPr/>
          <a:lstStyle/>
          <a:p>
            <a:pPr algn="ctr"/>
            <a:r>
              <a:rPr lang="en-US" dirty="0"/>
              <a:t>How </a:t>
            </a:r>
            <a:r>
              <a:rPr lang="en-US" dirty="0" err="1"/>
              <a:t>ML.Net</a:t>
            </a:r>
            <a:r>
              <a:rPr lang="en-US" dirty="0"/>
              <a:t> Helps us?</a:t>
            </a:r>
          </a:p>
        </p:txBody>
      </p:sp>
      <p:graphicFrame>
        <p:nvGraphicFramePr>
          <p:cNvPr id="5" name="Content Placeholder 4">
            <a:extLst>
              <a:ext uri="{FF2B5EF4-FFF2-40B4-BE49-F238E27FC236}">
                <a16:creationId xmlns:a16="http://schemas.microsoft.com/office/drawing/2014/main" id="{4F2158A7-8C6F-EEEF-D1A8-8D5928E586FB}"/>
              </a:ext>
            </a:extLst>
          </p:cNvPr>
          <p:cNvGraphicFramePr>
            <a:graphicFrameLocks noGrp="1"/>
          </p:cNvGraphicFramePr>
          <p:nvPr>
            <p:ph idx="1"/>
            <p:extLst>
              <p:ext uri="{D42A27DB-BD31-4B8C-83A1-F6EECF244321}">
                <p14:modId xmlns:p14="http://schemas.microsoft.com/office/powerpoint/2010/main" val="21307172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6554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Video 12" descr="Animated Wall Clock">
            <a:extLst>
              <a:ext uri="{FF2B5EF4-FFF2-40B4-BE49-F238E27FC236}">
                <a16:creationId xmlns:a16="http://schemas.microsoft.com/office/drawing/2014/main" id="{A543ABA9-4521-8CE5-79C5-910FA7BCBD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2" name="Title 1">
            <a:extLst>
              <a:ext uri="{FF2B5EF4-FFF2-40B4-BE49-F238E27FC236}">
                <a16:creationId xmlns:a16="http://schemas.microsoft.com/office/drawing/2014/main" id="{83A61EE1-4699-853A-6F2F-2C3CAA163AF1}"/>
              </a:ext>
            </a:extLst>
          </p:cNvPr>
          <p:cNvSpPr>
            <a:spLocks noGrp="1"/>
          </p:cNvSpPr>
          <p:nvPr>
            <p:ph type="title"/>
          </p:nvPr>
        </p:nvSpPr>
        <p:spPr/>
        <p:txBody>
          <a:bodyPr vert="horz" lIns="91440" tIns="45720" rIns="91440" bIns="45720" rtlCol="0" anchor="t">
            <a:normAutofit/>
          </a:bodyPr>
          <a:lstStyle/>
          <a:p>
            <a:r>
              <a:rPr lang="en-US" sz="5200">
                <a:solidFill>
                  <a:srgbClr val="FFFFFF"/>
                </a:solidFill>
              </a:rPr>
              <a:t>Demo time!</a:t>
            </a:r>
          </a:p>
        </p:txBody>
      </p:sp>
    </p:spTree>
    <p:extLst>
      <p:ext uri="{BB962C8B-B14F-4D97-AF65-F5344CB8AC3E}">
        <p14:creationId xmlns:p14="http://schemas.microsoft.com/office/powerpoint/2010/main" val="385738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1C3-7DBF-2223-392D-3A3E058F1FF3}"/>
              </a:ext>
            </a:extLst>
          </p:cNvPr>
          <p:cNvSpPr>
            <a:spLocks noGrp="1"/>
          </p:cNvSpPr>
          <p:nvPr>
            <p:ph type="title"/>
          </p:nvPr>
        </p:nvSpPr>
        <p:spPr/>
        <p:txBody>
          <a:bodyPr/>
          <a:lstStyle/>
          <a:p>
            <a:pPr algn="ctr"/>
            <a:r>
              <a:rPr lang="en-US" dirty="0"/>
              <a:t>We don’t have a PhD </a:t>
            </a:r>
            <a:r>
              <a:rPr lang="en-US" sz="1600" dirty="0"/>
              <a:t>(</a:t>
            </a:r>
            <a:r>
              <a:rPr lang="en-US" sz="1600" dirty="0" err="1"/>
              <a:t>heb</a:t>
            </a:r>
            <a:r>
              <a:rPr lang="en-US" sz="1600" dirty="0"/>
              <a:t> je </a:t>
            </a:r>
            <a:r>
              <a:rPr lang="en-US" sz="1600" dirty="0" err="1"/>
              <a:t>misschien</a:t>
            </a:r>
            <a:r>
              <a:rPr lang="en-US" sz="1600" dirty="0"/>
              <a:t>!)</a:t>
            </a:r>
            <a:br>
              <a:rPr lang="en-US" dirty="0"/>
            </a:br>
            <a:r>
              <a:rPr lang="en-US" sz="2800" dirty="0"/>
              <a:t>We are not a data scientist </a:t>
            </a:r>
            <a:endParaRPr lang="en-US" dirty="0"/>
          </a:p>
        </p:txBody>
      </p:sp>
      <p:pic>
        <p:nvPicPr>
          <p:cNvPr id="1026" name="Picture 2" descr="Back to the Future | Cineville">
            <a:extLst>
              <a:ext uri="{FF2B5EF4-FFF2-40B4-BE49-F238E27FC236}">
                <a16:creationId xmlns:a16="http://schemas.microsoft.com/office/drawing/2014/main" id="{5E6AAEAA-850A-15E6-9832-11023BAAD3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9363" y="1825625"/>
            <a:ext cx="799327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746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52AF-DF04-52AC-C71C-76C0430E97C4}"/>
              </a:ext>
            </a:extLst>
          </p:cNvPr>
          <p:cNvSpPr>
            <a:spLocks noGrp="1"/>
          </p:cNvSpPr>
          <p:nvPr>
            <p:ph type="title"/>
          </p:nvPr>
        </p:nvSpPr>
        <p:spPr/>
        <p:txBody>
          <a:bodyPr/>
          <a:lstStyle/>
          <a:p>
            <a:pPr algn="ctr"/>
            <a:r>
              <a:rPr lang="en-US" dirty="0"/>
              <a:t>What is it about?</a:t>
            </a:r>
          </a:p>
        </p:txBody>
      </p:sp>
      <p:sp>
        <p:nvSpPr>
          <p:cNvPr id="3" name="Content Placeholder 2">
            <a:extLst>
              <a:ext uri="{FF2B5EF4-FFF2-40B4-BE49-F238E27FC236}">
                <a16:creationId xmlns:a16="http://schemas.microsoft.com/office/drawing/2014/main" id="{CEE1F6EC-FC04-AAFA-1EF5-CBE2DF650A14}"/>
              </a:ext>
            </a:extLst>
          </p:cNvPr>
          <p:cNvSpPr>
            <a:spLocks noGrp="1"/>
          </p:cNvSpPr>
          <p:nvPr>
            <p:ph idx="1"/>
          </p:nvPr>
        </p:nvSpPr>
        <p:spPr/>
        <p:txBody>
          <a:bodyPr/>
          <a:lstStyle/>
          <a:p>
            <a:pPr marL="0" indent="0" algn="ctr">
              <a:buNone/>
            </a:pPr>
            <a:r>
              <a:rPr lang="en-US" dirty="0"/>
              <a:t>It’s Programming the Unprogrammable</a:t>
            </a:r>
            <a:br>
              <a:rPr lang="en-US" dirty="0"/>
            </a:br>
            <a:br>
              <a:rPr lang="en-US" dirty="0"/>
            </a:br>
            <a:r>
              <a:rPr lang="en-US" dirty="0"/>
              <a:t>program computers</a:t>
            </a:r>
          </a:p>
          <a:p>
            <a:pPr marL="0" indent="0" algn="ctr">
              <a:buNone/>
            </a:pPr>
            <a:r>
              <a:rPr lang="en-US" dirty="0"/>
              <a:t>To use </a:t>
            </a:r>
            <a:r>
              <a:rPr lang="en-US" dirty="0">
                <a:solidFill>
                  <a:srgbClr val="A85AE2"/>
                </a:solidFill>
              </a:rPr>
              <a:t>Example Data</a:t>
            </a:r>
            <a:r>
              <a:rPr lang="en-US" dirty="0"/>
              <a:t> or </a:t>
            </a:r>
            <a:r>
              <a:rPr lang="en-US" dirty="0">
                <a:solidFill>
                  <a:srgbClr val="A85AE2"/>
                </a:solidFill>
              </a:rPr>
              <a:t>Past Experience</a:t>
            </a:r>
          </a:p>
          <a:p>
            <a:pPr marL="0" indent="0" algn="ctr">
              <a:buNone/>
            </a:pPr>
            <a:r>
              <a:rPr lang="en-US" dirty="0"/>
              <a:t>To solve a problem </a:t>
            </a:r>
          </a:p>
          <a:p>
            <a:pPr marL="0" indent="0" algn="ctr">
              <a:buNone/>
            </a:pPr>
            <a:endParaRPr lang="en-US" dirty="0"/>
          </a:p>
        </p:txBody>
      </p:sp>
      <p:pic>
        <p:nvPicPr>
          <p:cNvPr id="1026" name="Picture 2">
            <a:extLst>
              <a:ext uri="{FF2B5EF4-FFF2-40B4-BE49-F238E27FC236}">
                <a16:creationId xmlns:a16="http://schemas.microsoft.com/office/drawing/2014/main" id="{703CC138-0CA8-D88E-4BE5-254E06507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615" y="2992079"/>
            <a:ext cx="467677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106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7716D5-C3D7-1D4E-4027-053D7364E231}"/>
              </a:ext>
            </a:extLst>
          </p:cNvPr>
          <p:cNvPicPr>
            <a:picLocks noGrp="1" noChangeAspect="1"/>
          </p:cNvPicPr>
          <p:nvPr>
            <p:ph idx="4294967295"/>
          </p:nvPr>
        </p:nvPicPr>
        <p:blipFill rotWithShape="1">
          <a:blip r:embed="rId3"/>
          <a:srcRect l="1142"/>
          <a:stretch/>
        </p:blipFill>
        <p:spPr>
          <a:xfrm>
            <a:off x="3496775" y="925010"/>
            <a:ext cx="4375405" cy="4351338"/>
          </a:xfrm>
        </p:spPr>
      </p:pic>
    </p:spTree>
    <p:extLst>
      <p:ext uri="{BB962C8B-B14F-4D97-AF65-F5344CB8AC3E}">
        <p14:creationId xmlns:p14="http://schemas.microsoft.com/office/powerpoint/2010/main" val="2584572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077F-8557-9274-42FB-9EBCAFDD5FEF}"/>
              </a:ext>
            </a:extLst>
          </p:cNvPr>
          <p:cNvSpPr>
            <a:spLocks noGrp="1"/>
          </p:cNvSpPr>
          <p:nvPr>
            <p:ph type="title"/>
          </p:nvPr>
        </p:nvSpPr>
        <p:spPr/>
        <p:txBody>
          <a:bodyPr/>
          <a:lstStyle/>
          <a:p>
            <a:pPr algn="ctr"/>
            <a:r>
              <a:rPr lang="en-US" dirty="0"/>
              <a:t>Three components of machine learning</a:t>
            </a:r>
          </a:p>
        </p:txBody>
      </p:sp>
      <p:pic>
        <p:nvPicPr>
          <p:cNvPr id="3074" name="Picture 2">
            <a:extLst>
              <a:ext uri="{FF2B5EF4-FFF2-40B4-BE49-F238E27FC236}">
                <a16:creationId xmlns:a16="http://schemas.microsoft.com/office/drawing/2014/main" id="{636168DF-A97C-9CAC-02C5-32088CEAA31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66769" y="1935579"/>
            <a:ext cx="4702526" cy="388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953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301D6E9-135D-A524-6ED2-12CC58EAF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380" y="606715"/>
            <a:ext cx="7882920" cy="535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38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9E0D-F31B-5EC7-3759-2BB431C13C72}"/>
              </a:ext>
            </a:extLst>
          </p:cNvPr>
          <p:cNvSpPr>
            <a:spLocks noGrp="1"/>
          </p:cNvSpPr>
          <p:nvPr>
            <p:ph type="title"/>
          </p:nvPr>
        </p:nvSpPr>
        <p:spPr/>
        <p:txBody>
          <a:bodyPr/>
          <a:lstStyle/>
          <a:p>
            <a:pPr algn="ctr"/>
            <a:r>
              <a:rPr lang="en-US" dirty="0"/>
              <a:t>Tom was the first one who replaced by AI</a:t>
            </a:r>
          </a:p>
        </p:txBody>
      </p:sp>
      <p:pic>
        <p:nvPicPr>
          <p:cNvPr id="4098" name="Picture 2" descr="r/funny - The first victim of AI">
            <a:extLst>
              <a:ext uri="{FF2B5EF4-FFF2-40B4-BE49-F238E27FC236}">
                <a16:creationId xmlns:a16="http://schemas.microsoft.com/office/drawing/2014/main" id="{123F2F16-8CBB-50A5-77B3-ACB7389A0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8125" y="1549747"/>
            <a:ext cx="6895750" cy="481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270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43CBE0-D6FE-69C9-E342-364C6C76491A}"/>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dirty="0">
                <a:solidFill>
                  <a:schemeClr val="tx1"/>
                </a:solidFill>
                <a:latin typeface="+mj-lt"/>
                <a:ea typeface="+mj-ea"/>
                <a:cs typeface="+mj-cs"/>
              </a:rPr>
              <a:t>What’s the difference?</a:t>
            </a:r>
          </a:p>
        </p:txBody>
      </p:sp>
      <p:sp>
        <p:nvSpPr>
          <p:cNvPr id="9" name="Content Placeholder 8">
            <a:extLst>
              <a:ext uri="{FF2B5EF4-FFF2-40B4-BE49-F238E27FC236}">
                <a16:creationId xmlns:a16="http://schemas.microsoft.com/office/drawing/2014/main" id="{3D71F53C-0663-7BBC-D27F-374578363570}"/>
              </a:ext>
            </a:extLst>
          </p:cNvPr>
          <p:cNvSpPr>
            <a:spLocks noGrp="1"/>
          </p:cNvSpPr>
          <p:nvPr>
            <p:ph sz="half" idx="1"/>
          </p:nvPr>
        </p:nvSpPr>
        <p:spPr>
          <a:xfrm>
            <a:off x="838200" y="1825625"/>
            <a:ext cx="5181600" cy="4351338"/>
          </a:xfrm>
        </p:spPr>
        <p:txBody>
          <a:bodyPr>
            <a:normAutofit/>
          </a:bodyPr>
          <a:lstStyle/>
          <a:p>
            <a:r>
              <a:rPr lang="en-US" sz="2800" kern="1200">
                <a:solidFill>
                  <a:schemeClr val="tx1"/>
                </a:solidFill>
                <a:latin typeface="+mn-lt"/>
                <a:ea typeface="+mn-ea"/>
                <a:cs typeface="+mn-cs"/>
              </a:rPr>
              <a:t>Artificial Intelligence</a:t>
            </a:r>
          </a:p>
          <a:p>
            <a:pPr lvl="1"/>
            <a:r>
              <a:rPr lang="en-US" sz="1800" kern="1200">
                <a:solidFill>
                  <a:schemeClr val="tx1"/>
                </a:solidFill>
                <a:latin typeface="+mn-lt"/>
                <a:ea typeface="+mn-ea"/>
                <a:cs typeface="+mn-cs"/>
              </a:rPr>
              <a:t>Ability of a computer to perform tasks commonly associated with intelligent beings (reason , discover, meaning , generalize, learn from experience)</a:t>
            </a:r>
          </a:p>
          <a:p>
            <a:r>
              <a:rPr lang="en-US" sz="2800" kern="1200">
                <a:solidFill>
                  <a:schemeClr val="tx1"/>
                </a:solidFill>
                <a:latin typeface="+mn-lt"/>
                <a:ea typeface="+mn-ea"/>
                <a:cs typeface="+mn-cs"/>
              </a:rPr>
              <a:t>Machine Learning</a:t>
            </a:r>
          </a:p>
          <a:p>
            <a:pPr lvl="1"/>
            <a:r>
              <a:rPr lang="en-US" sz="1800" kern="1200">
                <a:solidFill>
                  <a:schemeClr val="tx1"/>
                </a:solidFill>
                <a:latin typeface="+mn-lt"/>
                <a:ea typeface="+mn-ea"/>
                <a:cs typeface="+mn-cs"/>
              </a:rPr>
              <a:t>Getting computers to make predictions without being explicitly programmed</a:t>
            </a:r>
          </a:p>
          <a:p>
            <a:r>
              <a:rPr lang="en-US" sz="2800" kern="1200">
                <a:solidFill>
                  <a:schemeClr val="tx1"/>
                </a:solidFill>
                <a:latin typeface="+mn-lt"/>
                <a:ea typeface="+mn-ea"/>
                <a:cs typeface="+mn-cs"/>
              </a:rPr>
              <a:t>Deep learning</a:t>
            </a:r>
          </a:p>
          <a:p>
            <a:pPr lvl="1"/>
            <a:r>
              <a:rPr lang="en-US" sz="1800" kern="1200">
                <a:solidFill>
                  <a:schemeClr val="tx1"/>
                </a:solidFill>
                <a:latin typeface="+mn-lt"/>
                <a:ea typeface="+mn-ea"/>
                <a:cs typeface="+mn-cs"/>
              </a:rPr>
              <a:t>Subset of ML based on artificial neural networks which imitate the way the human brain learns , thinks and process data</a:t>
            </a:r>
            <a:endParaRPr lang="en-US" dirty="0"/>
          </a:p>
        </p:txBody>
      </p:sp>
      <p:graphicFrame>
        <p:nvGraphicFramePr>
          <p:cNvPr id="11" name="Content Placeholder 3">
            <a:extLst>
              <a:ext uri="{FF2B5EF4-FFF2-40B4-BE49-F238E27FC236}">
                <a16:creationId xmlns:a16="http://schemas.microsoft.com/office/drawing/2014/main" id="{2688FCC9-156B-F20A-A970-8D665E3F0718}"/>
              </a:ext>
            </a:extLst>
          </p:cNvPr>
          <p:cNvGraphicFramePr>
            <a:graphicFrameLocks noGrp="1"/>
          </p:cNvGraphicFramePr>
          <p:nvPr>
            <p:ph sz="half" idx="2"/>
            <p:extLst>
              <p:ext uri="{D42A27DB-BD31-4B8C-83A1-F6EECF244321}">
                <p14:modId xmlns:p14="http://schemas.microsoft.com/office/powerpoint/2010/main" val="2564412380"/>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489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1761</Words>
  <Application>Microsoft Office PowerPoint</Application>
  <PresentationFormat>Widescreen</PresentationFormat>
  <Paragraphs>100</Paragraphs>
  <Slides>26</Slides>
  <Notes>9</Notes>
  <HiddenSlides>1</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26</vt:i4>
      </vt:variant>
    </vt:vector>
  </HeadingPairs>
  <TitlesOfParts>
    <vt:vector size="31" baseType="lpstr">
      <vt:lpstr>Arial</vt:lpstr>
      <vt:lpstr>Calibri</vt:lpstr>
      <vt:lpstr>Calibri Light</vt:lpstr>
      <vt:lpstr>TTCommonsPro</vt:lpstr>
      <vt:lpstr>Office Theme</vt:lpstr>
      <vt:lpstr>ML For Mind Sharpeners</vt:lpstr>
      <vt:lpstr>Who Am I?</vt:lpstr>
      <vt:lpstr>We don’t have a PhD (heb je misschien!) We are not a data scientist </vt:lpstr>
      <vt:lpstr>What is it about?</vt:lpstr>
      <vt:lpstr>PowerPoint Presentation</vt:lpstr>
      <vt:lpstr>Three components of machine learning</vt:lpstr>
      <vt:lpstr>PowerPoint Presentation</vt:lpstr>
      <vt:lpstr>Tom was the first one who replaced by AI</vt:lpstr>
      <vt:lpstr>What’s the difference?</vt:lpstr>
      <vt:lpstr>Classic Artificial Intelligence</vt:lpstr>
      <vt:lpstr>Mechanical Turk?</vt:lpstr>
      <vt:lpstr>PowerPoint Presentation</vt:lpstr>
      <vt:lpstr>Comparison</vt:lpstr>
      <vt:lpstr>What kind of problems can be solved with ML?</vt:lpstr>
      <vt:lpstr>What kind of problems can be solved with ML?</vt:lpstr>
      <vt:lpstr>What kind of problems can be solved with ML?</vt:lpstr>
      <vt:lpstr>What kind of problems can be solved with ML?</vt:lpstr>
      <vt:lpstr>What kind of problems can be solved with ML?</vt:lpstr>
      <vt:lpstr>Types of learning</vt:lpstr>
      <vt:lpstr>Workflow</vt:lpstr>
      <vt:lpstr>Supervised Learning Iris Flower Classification</vt:lpstr>
      <vt:lpstr>Unsupervised Learning Iris Flower Classification</vt:lpstr>
      <vt:lpstr>PowerPoint Presentation</vt:lpstr>
      <vt:lpstr>What is ML .Net?</vt:lpstr>
      <vt:lpstr>How ML.Net Helps us?</vt:lpstr>
      <vt:lpstr>Demo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learn Machine Learning</dc:title>
  <dc:creator>Saeed Salehi</dc:creator>
  <cp:lastModifiedBy>Saeed Salehi</cp:lastModifiedBy>
  <cp:revision>39</cp:revision>
  <dcterms:created xsi:type="dcterms:W3CDTF">2023-03-17T12:03:00Z</dcterms:created>
  <dcterms:modified xsi:type="dcterms:W3CDTF">2023-03-30T12:43:05Z</dcterms:modified>
</cp:coreProperties>
</file>